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3"/>
  </p:notesMasterIdLst>
  <p:sldIdLst>
    <p:sldId id="270" r:id="rId5"/>
    <p:sldId id="272" r:id="rId6"/>
    <p:sldId id="275" r:id="rId7"/>
    <p:sldId id="274" r:id="rId8"/>
    <p:sldId id="276" r:id="rId9"/>
    <p:sldId id="277" r:id="rId10"/>
    <p:sldId id="278" r:id="rId11"/>
    <p:sldId id="279" r:id="rId12"/>
    <p:sldId id="294" r:id="rId13"/>
    <p:sldId id="280" r:id="rId14"/>
    <p:sldId id="322" r:id="rId15"/>
    <p:sldId id="281" r:id="rId16"/>
    <p:sldId id="283" r:id="rId17"/>
    <p:sldId id="323" r:id="rId18"/>
    <p:sldId id="286" r:id="rId19"/>
    <p:sldId id="324" r:id="rId20"/>
    <p:sldId id="289" r:id="rId21"/>
    <p:sldId id="290" r:id="rId22"/>
    <p:sldId id="291" r:id="rId23"/>
    <p:sldId id="293" r:id="rId24"/>
    <p:sldId id="292" r:id="rId25"/>
    <p:sldId id="295" r:id="rId26"/>
    <p:sldId id="297" r:id="rId27"/>
    <p:sldId id="298" r:id="rId28"/>
    <p:sldId id="299" r:id="rId29"/>
    <p:sldId id="325" r:id="rId30"/>
    <p:sldId id="326" r:id="rId31"/>
    <p:sldId id="327" r:id="rId32"/>
    <p:sldId id="302" r:id="rId33"/>
    <p:sldId id="303" r:id="rId34"/>
    <p:sldId id="304" r:id="rId35"/>
    <p:sldId id="305" r:id="rId36"/>
    <p:sldId id="329" r:id="rId37"/>
    <p:sldId id="307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344" r:id="rId53"/>
    <p:sldId id="345" r:id="rId54"/>
    <p:sldId id="346" r:id="rId55"/>
    <p:sldId id="347" r:id="rId56"/>
    <p:sldId id="318" r:id="rId57"/>
    <p:sldId id="319" r:id="rId58"/>
    <p:sldId id="320" r:id="rId59"/>
    <p:sldId id="348" r:id="rId60"/>
    <p:sldId id="328" r:id="rId61"/>
    <p:sldId id="321" r:id="rId6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7EEE1"/>
    <a:srgbClr val="E5D4EE"/>
    <a:srgbClr val="F9FAFC"/>
    <a:srgbClr val="FAF7FC"/>
    <a:srgbClr val="78206E"/>
    <a:srgbClr val="F3EBF7"/>
    <a:srgbClr val="EEE3F5"/>
    <a:srgbClr val="F8EBE0"/>
    <a:srgbClr val="D7F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01D944-4E33-4B1F-A1FC-561D33E57F60}" v="50" dt="2026-08-10T08:52:04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62" autoAdjust="0"/>
    <p:restoredTop sz="94660"/>
  </p:normalViewPr>
  <p:slideViewPr>
    <p:cSldViewPr snapToGrid="0">
      <p:cViewPr varScale="1">
        <p:scale>
          <a:sx n="79" d="100"/>
          <a:sy n="79" d="100"/>
        </p:scale>
        <p:origin x="5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carine Wangsadjaja" userId="d754f12f-7886-4d7d-aa95-ec046157e485" providerId="ADAL" clId="{7370993F-4CA0-49D8-8649-EBBA122CD36F}"/>
    <pc:docChg chg="undo custSel addSld delSld modSld sldOrd">
      <pc:chgData name="Mecarine Wangsadjaja" userId="d754f12f-7886-4d7d-aa95-ec046157e485" providerId="ADAL" clId="{7370993F-4CA0-49D8-8649-EBBA122CD36F}" dt="2026-08-10T09:35:45.603" v="4253" actId="14100"/>
      <pc:docMkLst>
        <pc:docMk/>
      </pc:docMkLst>
      <pc:sldChg chg="modSp mod">
        <pc:chgData name="Mecarine Wangsadjaja" userId="d754f12f-7886-4d7d-aa95-ec046157e485" providerId="ADAL" clId="{7370993F-4CA0-49D8-8649-EBBA122CD36F}" dt="2026-08-10T03:26:22.184" v="132" actId="20577"/>
        <pc:sldMkLst>
          <pc:docMk/>
          <pc:sldMk cId="3272154753" sldId="270"/>
        </pc:sldMkLst>
        <pc:spChg chg="mod">
          <ac:chgData name="Mecarine Wangsadjaja" userId="d754f12f-7886-4d7d-aa95-ec046157e485" providerId="ADAL" clId="{7370993F-4CA0-49D8-8649-EBBA122CD36F}" dt="2026-08-10T03:26:22.184" v="132" actId="20577"/>
          <ac:spMkLst>
            <pc:docMk/>
            <pc:sldMk cId="3272154753" sldId="270"/>
            <ac:spMk id="4" creationId="{A16E2248-8560-E786-1C77-023F3E8B8674}"/>
          </ac:spMkLst>
        </pc:spChg>
      </pc:sldChg>
      <pc:sldChg chg="addSp delSp modSp mod">
        <pc:chgData name="Mecarine Wangsadjaja" userId="d754f12f-7886-4d7d-aa95-ec046157e485" providerId="ADAL" clId="{7370993F-4CA0-49D8-8649-EBBA122CD36F}" dt="2026-08-10T03:29:32.075" v="215" actId="20577"/>
        <pc:sldMkLst>
          <pc:docMk/>
          <pc:sldMk cId="3122226605" sldId="272"/>
        </pc:sldMkLst>
        <pc:spChg chg="add del mod">
          <ac:chgData name="Mecarine Wangsadjaja" userId="d754f12f-7886-4d7d-aa95-ec046157e485" providerId="ADAL" clId="{7370993F-4CA0-49D8-8649-EBBA122CD36F}" dt="2026-08-10T03:26:28.418" v="133" actId="478"/>
          <ac:spMkLst>
            <pc:docMk/>
            <pc:sldMk cId="3122226605" sldId="272"/>
            <ac:spMk id="7" creationId="{D5F9213A-3C4B-CD94-8B41-CD782C8B662C}"/>
          </ac:spMkLst>
        </pc:spChg>
        <pc:spChg chg="add del mod">
          <ac:chgData name="Mecarine Wangsadjaja" userId="d754f12f-7886-4d7d-aa95-ec046157e485" providerId="ADAL" clId="{7370993F-4CA0-49D8-8649-EBBA122CD36F}" dt="2026-08-10T03:29:23.213" v="188" actId="478"/>
          <ac:spMkLst>
            <pc:docMk/>
            <pc:sldMk cId="3122226605" sldId="272"/>
            <ac:spMk id="11" creationId="{4F05012F-D853-2E04-4100-2410EBA2E190}"/>
          </ac:spMkLst>
        </pc:spChg>
        <pc:spChg chg="add mod">
          <ac:chgData name="Mecarine Wangsadjaja" userId="d754f12f-7886-4d7d-aa95-ec046157e485" providerId="ADAL" clId="{7370993F-4CA0-49D8-8649-EBBA122CD36F}" dt="2026-08-10T03:29:32.075" v="215" actId="20577"/>
          <ac:spMkLst>
            <pc:docMk/>
            <pc:sldMk cId="3122226605" sldId="272"/>
            <ac:spMk id="15" creationId="{9E15F81E-8F29-2C67-539B-358F90B10998}"/>
          </ac:spMkLst>
        </pc:spChg>
        <pc:spChg chg="add mod">
          <ac:chgData name="Mecarine Wangsadjaja" userId="d754f12f-7886-4d7d-aa95-ec046157e485" providerId="ADAL" clId="{7370993F-4CA0-49D8-8649-EBBA122CD36F}" dt="2026-08-10T03:27:15.225" v="144" actId="1076"/>
          <ac:spMkLst>
            <pc:docMk/>
            <pc:sldMk cId="3122226605" sldId="272"/>
            <ac:spMk id="19" creationId="{07A790F9-AD2F-8CB4-887A-33668A305C0C}"/>
          </ac:spMkLst>
        </pc:spChg>
        <pc:spChg chg="add mod">
          <ac:chgData name="Mecarine Wangsadjaja" userId="d754f12f-7886-4d7d-aa95-ec046157e485" providerId="ADAL" clId="{7370993F-4CA0-49D8-8649-EBBA122CD36F}" dt="2026-08-10T03:27:15.225" v="144" actId="1076"/>
          <ac:spMkLst>
            <pc:docMk/>
            <pc:sldMk cId="3122226605" sldId="272"/>
            <ac:spMk id="22" creationId="{08DF84EF-516E-2750-8F20-A09E40AD9B8A}"/>
          </ac:spMkLst>
        </pc:spChg>
        <pc:spChg chg="add mod">
          <ac:chgData name="Mecarine Wangsadjaja" userId="d754f12f-7886-4d7d-aa95-ec046157e485" providerId="ADAL" clId="{7370993F-4CA0-49D8-8649-EBBA122CD36F}" dt="2026-08-10T03:29:10.705" v="183" actId="20577"/>
          <ac:spMkLst>
            <pc:docMk/>
            <pc:sldMk cId="3122226605" sldId="272"/>
            <ac:spMk id="24" creationId="{8FD2CAE9-EC10-2069-3945-61361CEB2E55}"/>
          </ac:spMkLst>
        </pc:spChg>
        <pc:picChg chg="del">
          <ac:chgData name="Mecarine Wangsadjaja" userId="d754f12f-7886-4d7d-aa95-ec046157e485" providerId="ADAL" clId="{7370993F-4CA0-49D8-8649-EBBA122CD36F}" dt="2026-08-10T03:24:45.909" v="57" actId="478"/>
          <ac:picMkLst>
            <pc:docMk/>
            <pc:sldMk cId="3122226605" sldId="272"/>
            <ac:picMk id="3" creationId="{31D70A23-231E-AF87-A2F0-0C8A8E29BC39}"/>
          </ac:picMkLst>
        </pc:picChg>
        <pc:picChg chg="add mod">
          <ac:chgData name="Mecarine Wangsadjaja" userId="d754f12f-7886-4d7d-aa95-ec046157e485" providerId="ADAL" clId="{7370993F-4CA0-49D8-8649-EBBA122CD36F}" dt="2026-08-10T03:28:57.420" v="171" actId="1076"/>
          <ac:picMkLst>
            <pc:docMk/>
            <pc:sldMk cId="3122226605" sldId="272"/>
            <ac:picMk id="4" creationId="{598E3597-A775-B316-7A5E-FE9F324F80F6}"/>
          </ac:picMkLst>
        </pc:picChg>
        <pc:cxnChg chg="add del mod">
          <ac:chgData name="Mecarine Wangsadjaja" userId="d754f12f-7886-4d7d-aa95-ec046157e485" providerId="ADAL" clId="{7370993F-4CA0-49D8-8649-EBBA122CD36F}" dt="2026-08-10T03:29:24.013" v="189" actId="478"/>
          <ac:cxnSpMkLst>
            <pc:docMk/>
            <pc:sldMk cId="3122226605" sldId="272"/>
            <ac:cxnSpMk id="25" creationId="{A653E31C-6ED5-36B4-5E98-0BDFFDEF5D1E}"/>
          </ac:cxnSpMkLst>
        </pc:cxnChg>
        <pc:cxnChg chg="add mod">
          <ac:chgData name="Mecarine Wangsadjaja" userId="d754f12f-7886-4d7d-aa95-ec046157e485" providerId="ADAL" clId="{7370993F-4CA0-49D8-8649-EBBA122CD36F}" dt="2026-08-10T03:27:55.995" v="155" actId="14100"/>
          <ac:cxnSpMkLst>
            <pc:docMk/>
            <pc:sldMk cId="3122226605" sldId="272"/>
            <ac:cxnSpMk id="28" creationId="{A92BF01A-8D98-091A-0747-4101F8C8C487}"/>
          </ac:cxnSpMkLst>
        </pc:cxnChg>
        <pc:cxnChg chg="add mod">
          <ac:chgData name="Mecarine Wangsadjaja" userId="d754f12f-7886-4d7d-aa95-ec046157e485" providerId="ADAL" clId="{7370993F-4CA0-49D8-8649-EBBA122CD36F}" dt="2026-08-10T03:28:47.570" v="167" actId="14100"/>
          <ac:cxnSpMkLst>
            <pc:docMk/>
            <pc:sldMk cId="3122226605" sldId="272"/>
            <ac:cxnSpMk id="31" creationId="{C3FB59A3-29E3-908E-FCC8-E5043B60DA59}"/>
          </ac:cxnSpMkLst>
        </pc:cxnChg>
        <pc:cxnChg chg="add mod">
          <ac:chgData name="Mecarine Wangsadjaja" userId="d754f12f-7886-4d7d-aa95-ec046157e485" providerId="ADAL" clId="{7370993F-4CA0-49D8-8649-EBBA122CD36F}" dt="2026-08-10T03:28:36.686" v="165" actId="14100"/>
          <ac:cxnSpMkLst>
            <pc:docMk/>
            <pc:sldMk cId="3122226605" sldId="272"/>
            <ac:cxnSpMk id="35" creationId="{942ED18F-52B3-D616-DA3C-A17EC42E7AD0}"/>
          </ac:cxnSpMkLst>
        </pc:cxnChg>
        <pc:cxnChg chg="add mod">
          <ac:chgData name="Mecarine Wangsadjaja" userId="d754f12f-7886-4d7d-aa95-ec046157e485" providerId="ADAL" clId="{7370993F-4CA0-49D8-8649-EBBA122CD36F}" dt="2026-08-10T03:29:03.826" v="172" actId="14100"/>
          <ac:cxnSpMkLst>
            <pc:docMk/>
            <pc:sldMk cId="3122226605" sldId="272"/>
            <ac:cxnSpMk id="40" creationId="{0348D563-873B-EAB5-055E-31575AE83CC9}"/>
          </ac:cxnSpMkLst>
        </pc:cxnChg>
      </pc:sldChg>
      <pc:sldChg chg="modSp del mod">
        <pc:chgData name="Mecarine Wangsadjaja" userId="d754f12f-7886-4d7d-aa95-ec046157e485" providerId="ADAL" clId="{7370993F-4CA0-49D8-8649-EBBA122CD36F}" dt="2026-08-10T03:29:36.018" v="216" actId="47"/>
        <pc:sldMkLst>
          <pc:docMk/>
          <pc:sldMk cId="2685062125" sldId="273"/>
        </pc:sldMkLst>
        <pc:spChg chg="mod">
          <ac:chgData name="Mecarine Wangsadjaja" userId="d754f12f-7886-4d7d-aa95-ec046157e485" providerId="ADAL" clId="{7370993F-4CA0-49D8-8649-EBBA122CD36F}" dt="2026-08-10T03:26:53.868" v="139" actId="1076"/>
          <ac:spMkLst>
            <pc:docMk/>
            <pc:sldMk cId="2685062125" sldId="273"/>
            <ac:spMk id="4" creationId="{AA029B06-273C-3967-D4B5-4992A3EF8976}"/>
          </ac:spMkLst>
        </pc:spChg>
        <pc:spChg chg="mod">
          <ac:chgData name="Mecarine Wangsadjaja" userId="d754f12f-7886-4d7d-aa95-ec046157e485" providerId="ADAL" clId="{7370993F-4CA0-49D8-8649-EBBA122CD36F}" dt="2026-08-10T03:26:53.868" v="139" actId="1076"/>
          <ac:spMkLst>
            <pc:docMk/>
            <pc:sldMk cId="2685062125" sldId="273"/>
            <ac:spMk id="19" creationId="{AD7F15BC-60A3-796D-0242-EA515932FE79}"/>
          </ac:spMkLst>
        </pc:spChg>
        <pc:cxnChg chg="mod">
          <ac:chgData name="Mecarine Wangsadjaja" userId="d754f12f-7886-4d7d-aa95-ec046157e485" providerId="ADAL" clId="{7370993F-4CA0-49D8-8649-EBBA122CD36F}" dt="2026-08-10T03:26:53.868" v="139" actId="1076"/>
          <ac:cxnSpMkLst>
            <pc:docMk/>
            <pc:sldMk cId="2685062125" sldId="273"/>
            <ac:cxnSpMk id="15" creationId="{20D89279-7694-A2F7-3606-E59F0D4D976D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4:24:50.553" v="2686" actId="22"/>
        <pc:sldMkLst>
          <pc:docMk/>
          <pc:sldMk cId="1860548151" sldId="274"/>
        </pc:sldMkLst>
        <pc:spChg chg="add mod">
          <ac:chgData name="Mecarine Wangsadjaja" userId="d754f12f-7886-4d7d-aa95-ec046157e485" providerId="ADAL" clId="{7370993F-4CA0-49D8-8649-EBBA122CD36F}" dt="2026-08-10T03:31:43.227" v="405" actId="1076"/>
          <ac:spMkLst>
            <pc:docMk/>
            <pc:sldMk cId="1860548151" sldId="274"/>
            <ac:spMk id="11" creationId="{2C2FBF8C-C56A-34FA-C5E6-A7D3D146EB8E}"/>
          </ac:spMkLst>
        </pc:spChg>
        <pc:spChg chg="add del">
          <ac:chgData name="Mecarine Wangsadjaja" userId="d754f12f-7886-4d7d-aa95-ec046157e485" providerId="ADAL" clId="{7370993F-4CA0-49D8-8649-EBBA122CD36F}" dt="2026-08-10T04:24:50.216" v="2685" actId="478"/>
          <ac:spMkLst>
            <pc:docMk/>
            <pc:sldMk cId="1860548151" sldId="274"/>
            <ac:spMk id="15" creationId="{424736BA-543E-C201-0E0A-1458A1B6D0D9}"/>
          </ac:spMkLst>
        </pc:spChg>
        <pc:spChg chg="add">
          <ac:chgData name="Mecarine Wangsadjaja" userId="d754f12f-7886-4d7d-aa95-ec046157e485" providerId="ADAL" clId="{7370993F-4CA0-49D8-8649-EBBA122CD36F}" dt="2026-08-10T04:24:50.553" v="2686" actId="22"/>
          <ac:spMkLst>
            <pc:docMk/>
            <pc:sldMk cId="1860548151" sldId="274"/>
            <ac:spMk id="19" creationId="{189740DB-7CAF-A6CC-DD41-58A117713DAA}"/>
          </ac:spMkLst>
        </pc:spChg>
        <pc:picChg chg="del mod">
          <ac:chgData name="Mecarine Wangsadjaja" userId="d754f12f-7886-4d7d-aa95-ec046157e485" providerId="ADAL" clId="{7370993F-4CA0-49D8-8649-EBBA122CD36F}" dt="2026-08-10T03:29:59.950" v="237" actId="478"/>
          <ac:picMkLst>
            <pc:docMk/>
            <pc:sldMk cId="1860548151" sldId="274"/>
            <ac:picMk id="2" creationId="{BEAA8008-4842-34CB-E7F0-9BACD8A07EA7}"/>
          </ac:picMkLst>
        </pc:picChg>
        <pc:picChg chg="add mod ord">
          <ac:chgData name="Mecarine Wangsadjaja" userId="d754f12f-7886-4d7d-aa95-ec046157e485" providerId="ADAL" clId="{7370993F-4CA0-49D8-8649-EBBA122CD36F}" dt="2026-08-10T03:30:26.482" v="245" actId="1076"/>
          <ac:picMkLst>
            <pc:docMk/>
            <pc:sldMk cId="1860548151" sldId="274"/>
            <ac:picMk id="9" creationId="{303F2E5A-B709-A12D-487E-2655AA1CF74A}"/>
          </ac:picMkLst>
        </pc:picChg>
        <pc:cxnChg chg="mod ord">
          <ac:chgData name="Mecarine Wangsadjaja" userId="d754f12f-7886-4d7d-aa95-ec046157e485" providerId="ADAL" clId="{7370993F-4CA0-49D8-8649-EBBA122CD36F}" dt="2026-08-10T03:30:31.070" v="246" actId="14100"/>
          <ac:cxnSpMkLst>
            <pc:docMk/>
            <pc:sldMk cId="1860548151" sldId="274"/>
            <ac:cxnSpMk id="7" creationId="{946C1EB1-89E6-A588-FE8B-9FFCD40B252C}"/>
          </ac:cxnSpMkLst>
        </pc:cxnChg>
      </pc:sldChg>
      <pc:sldChg chg="modSp mod">
        <pc:chgData name="Mecarine Wangsadjaja" userId="d754f12f-7886-4d7d-aa95-ec046157e485" providerId="ADAL" clId="{7370993F-4CA0-49D8-8649-EBBA122CD36F}" dt="2026-08-10T04:01:17.128" v="1529" actId="14100"/>
        <pc:sldMkLst>
          <pc:docMk/>
          <pc:sldMk cId="1611633683" sldId="275"/>
        </pc:sldMkLst>
        <pc:spChg chg="mod">
          <ac:chgData name="Mecarine Wangsadjaja" userId="d754f12f-7886-4d7d-aa95-ec046157e485" providerId="ADAL" clId="{7370993F-4CA0-49D8-8649-EBBA122CD36F}" dt="2026-08-10T04:01:17.128" v="1529" actId="14100"/>
          <ac:spMkLst>
            <pc:docMk/>
            <pc:sldMk cId="1611633683" sldId="275"/>
            <ac:spMk id="4" creationId="{E137009A-44BE-B81B-1A37-20C784E34BA5}"/>
          </ac:spMkLst>
        </pc:spChg>
      </pc:sldChg>
      <pc:sldChg chg="addSp delSp modSp mod">
        <pc:chgData name="Mecarine Wangsadjaja" userId="d754f12f-7886-4d7d-aa95-ec046157e485" providerId="ADAL" clId="{7370993F-4CA0-49D8-8649-EBBA122CD36F}" dt="2026-08-10T04:24:59.597" v="2707" actId="1036"/>
        <pc:sldMkLst>
          <pc:docMk/>
          <pc:sldMk cId="951553233" sldId="276"/>
        </pc:sldMkLst>
        <pc:spChg chg="add mo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9" creationId="{A68ABA80-89B3-2562-DC75-9685FF6CF753}"/>
          </ac:spMkLst>
        </pc:spChg>
        <pc:spChg chg="add mo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19" creationId="{ED6A8ECF-C0E3-4A82-D356-DB081E2A8BB8}"/>
          </ac:spMkLst>
        </pc:spChg>
        <pc:spChg chg="del">
          <ac:chgData name="Mecarine Wangsadjaja" userId="d754f12f-7886-4d7d-aa95-ec046157e485" providerId="ADAL" clId="{7370993F-4CA0-49D8-8649-EBBA122CD36F}" dt="2026-08-10T04:24:45.904" v="2683" actId="478"/>
          <ac:spMkLst>
            <pc:docMk/>
            <pc:sldMk cId="951553233" sldId="276"/>
            <ac:spMk id="33" creationId="{8F2FFB0E-1ADE-6F7D-B35B-3866165189FD}"/>
          </ac:spMkLst>
        </pc:spChg>
        <pc:spChg chg="mod or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34" creationId="{03F7C435-30C8-04FC-92A5-B75F827E6719}"/>
          </ac:spMkLst>
        </pc:spChg>
        <pc:spChg chg="mod or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35" creationId="{A254C73A-CFDA-148D-C6D2-411B2B2B13D8}"/>
          </ac:spMkLst>
        </pc:spChg>
        <pc:spChg chg="mod or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36" creationId="{FEDBCF79-BDC6-EAE6-5F33-676066F8DE5B}"/>
          </ac:spMkLst>
        </pc:spChg>
        <pc:spChg chg="add mo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40" creationId="{E2E28411-7753-71D6-3AE3-E1F117700561}"/>
          </ac:spMkLst>
        </pc:spChg>
        <pc:spChg chg="add mod">
          <ac:chgData name="Mecarine Wangsadjaja" userId="d754f12f-7886-4d7d-aa95-ec046157e485" providerId="ADAL" clId="{7370993F-4CA0-49D8-8649-EBBA122CD36F}" dt="2026-08-10T04:24:59.597" v="2707" actId="1036"/>
          <ac:spMkLst>
            <pc:docMk/>
            <pc:sldMk cId="951553233" sldId="276"/>
            <ac:spMk id="48" creationId="{E391283A-BA57-1961-40D2-9A71AA53E15B}"/>
          </ac:spMkLst>
        </pc:spChg>
        <pc:spChg chg="add del mod">
          <ac:chgData name="Mecarine Wangsadjaja" userId="d754f12f-7886-4d7d-aa95-ec046157e485" providerId="ADAL" clId="{7370993F-4CA0-49D8-8649-EBBA122CD36F}" dt="2026-08-10T04:18:11.960" v="2519" actId="21"/>
          <ac:spMkLst>
            <pc:docMk/>
            <pc:sldMk cId="951553233" sldId="276"/>
            <ac:spMk id="56" creationId="{9A0EA79E-7ADD-0506-A9C6-1A9A81E9F566}"/>
          </ac:spMkLst>
        </pc:spChg>
        <pc:spChg chg="add">
          <ac:chgData name="Mecarine Wangsadjaja" userId="d754f12f-7886-4d7d-aa95-ec046157e485" providerId="ADAL" clId="{7370993F-4CA0-49D8-8649-EBBA122CD36F}" dt="2026-08-10T04:24:46.485" v="2684" actId="22"/>
          <ac:spMkLst>
            <pc:docMk/>
            <pc:sldMk cId="951553233" sldId="276"/>
            <ac:spMk id="58" creationId="{369AE610-E9FA-156B-4DCF-3038D51E913D}"/>
          </ac:spMkLst>
        </pc:spChg>
        <pc:grpChg chg="add del mod">
          <ac:chgData name="Mecarine Wangsadjaja" userId="d754f12f-7886-4d7d-aa95-ec046157e485" providerId="ADAL" clId="{7370993F-4CA0-49D8-8649-EBBA122CD36F}" dt="2026-08-10T03:49:40.686" v="954" actId="478"/>
          <ac:grpSpMkLst>
            <pc:docMk/>
            <pc:sldMk cId="951553233" sldId="276"/>
            <ac:grpSpMk id="41" creationId="{A7E4B42F-E5D8-037E-3620-71ACC8079560}"/>
          </ac:grpSpMkLst>
        </pc:grpChg>
        <pc:picChg chg="add del mod modCrop">
          <ac:chgData name="Mecarine Wangsadjaja" userId="d754f12f-7886-4d7d-aa95-ec046157e485" providerId="ADAL" clId="{7370993F-4CA0-49D8-8649-EBBA122CD36F}" dt="2026-08-10T03:40:26.934" v="567" actId="21"/>
          <ac:picMkLst>
            <pc:docMk/>
            <pc:sldMk cId="951553233" sldId="276"/>
            <ac:picMk id="3" creationId="{493D74D7-6E59-04DC-92E6-A4FA01EF364B}"/>
          </ac:picMkLst>
        </pc:picChg>
        <pc:picChg chg="del">
          <ac:chgData name="Mecarine Wangsadjaja" userId="d754f12f-7886-4d7d-aa95-ec046157e485" providerId="ADAL" clId="{7370993F-4CA0-49D8-8649-EBBA122CD36F}" dt="2026-08-10T03:34:58.555" v="430" actId="478"/>
          <ac:picMkLst>
            <pc:docMk/>
            <pc:sldMk cId="951553233" sldId="276"/>
            <ac:picMk id="6" creationId="{7A7DEC0F-3533-0995-1A36-191700D41D0B}"/>
          </ac:picMkLst>
        </pc:picChg>
        <pc:picChg chg="del mod">
          <ac:chgData name="Mecarine Wangsadjaja" userId="d754f12f-7886-4d7d-aa95-ec046157e485" providerId="ADAL" clId="{7370993F-4CA0-49D8-8649-EBBA122CD36F}" dt="2026-08-10T03:37:29.827" v="482" actId="478"/>
          <ac:picMkLst>
            <pc:docMk/>
            <pc:sldMk cId="951553233" sldId="276"/>
            <ac:picMk id="13" creationId="{1B04032C-3370-D400-E986-3F9268A78919}"/>
          </ac:picMkLst>
        </pc:picChg>
        <pc:picChg chg="mod ord">
          <ac:chgData name="Mecarine Wangsadjaja" userId="d754f12f-7886-4d7d-aa95-ec046157e485" providerId="ADAL" clId="{7370993F-4CA0-49D8-8649-EBBA122CD36F}" dt="2026-08-10T03:51:41.996" v="1067" actId="1076"/>
          <ac:picMkLst>
            <pc:docMk/>
            <pc:sldMk cId="951553233" sldId="276"/>
            <ac:picMk id="24" creationId="{DBE69B5D-94F9-2063-4BC7-54BE36BFD99E}"/>
          </ac:picMkLst>
        </pc:picChg>
        <pc:picChg chg="add del mod">
          <ac:chgData name="Mecarine Wangsadjaja" userId="d754f12f-7886-4d7d-aa95-ec046157e485" providerId="ADAL" clId="{7370993F-4CA0-49D8-8649-EBBA122CD36F}" dt="2026-08-10T03:37:26.041" v="479" actId="478"/>
          <ac:picMkLst>
            <pc:docMk/>
            <pc:sldMk cId="951553233" sldId="276"/>
            <ac:picMk id="25" creationId="{9A3F1445-BD77-C6EE-9EB0-77D7B872DD84}"/>
          </ac:picMkLst>
        </pc:picChg>
        <pc:picChg chg="mod ord">
          <ac:chgData name="Mecarine Wangsadjaja" userId="d754f12f-7886-4d7d-aa95-ec046157e485" providerId="ADAL" clId="{7370993F-4CA0-49D8-8649-EBBA122CD36F}" dt="2026-08-10T03:51:45.742" v="1068" actId="1076"/>
          <ac:picMkLst>
            <pc:docMk/>
            <pc:sldMk cId="951553233" sldId="276"/>
            <ac:picMk id="27" creationId="{B239C63B-D648-F276-E156-74BFA0D986AE}"/>
          </ac:picMkLst>
        </pc:picChg>
        <pc:picChg chg="add del mod topLvl modCrop">
          <ac:chgData name="Mecarine Wangsadjaja" userId="d754f12f-7886-4d7d-aa95-ec046157e485" providerId="ADAL" clId="{7370993F-4CA0-49D8-8649-EBBA122CD36F}" dt="2026-08-10T03:49:40.686" v="954" actId="478"/>
          <ac:picMkLst>
            <pc:docMk/>
            <pc:sldMk cId="951553233" sldId="276"/>
            <ac:picMk id="28" creationId="{60B95C5B-1E40-0664-52CB-989F91119378}"/>
          </ac:picMkLst>
        </pc:picChg>
        <pc:picChg chg="mod">
          <ac:chgData name="Mecarine Wangsadjaja" userId="d754f12f-7886-4d7d-aa95-ec046157e485" providerId="ADAL" clId="{7370993F-4CA0-49D8-8649-EBBA122CD36F}" dt="2026-08-10T04:24:59.597" v="2707" actId="1036"/>
          <ac:picMkLst>
            <pc:docMk/>
            <pc:sldMk cId="951553233" sldId="276"/>
            <ac:picMk id="29" creationId="{0DBDC4A5-1F17-21AD-5D87-46686382AFEC}"/>
          </ac:picMkLst>
        </pc:picChg>
        <pc:picChg chg="add mod topLvl">
          <ac:chgData name="Mecarine Wangsadjaja" userId="d754f12f-7886-4d7d-aa95-ec046157e485" providerId="ADAL" clId="{7370993F-4CA0-49D8-8649-EBBA122CD36F}" dt="2026-08-10T04:24:59.597" v="2707" actId="1036"/>
          <ac:picMkLst>
            <pc:docMk/>
            <pc:sldMk cId="951553233" sldId="276"/>
            <ac:picMk id="37" creationId="{DD2C6F32-C908-2F45-385B-575F6D86A66D}"/>
          </ac:picMkLst>
        </pc:picChg>
        <pc:picChg chg="add mod modCrop">
          <ac:chgData name="Mecarine Wangsadjaja" userId="d754f12f-7886-4d7d-aa95-ec046157e485" providerId="ADAL" clId="{7370993F-4CA0-49D8-8649-EBBA122CD36F}" dt="2026-08-10T04:24:59.597" v="2707" actId="1036"/>
          <ac:picMkLst>
            <pc:docMk/>
            <pc:sldMk cId="951553233" sldId="276"/>
            <ac:picMk id="44" creationId="{3161A115-2A80-8912-9B78-6CDA2F55B98F}"/>
          </ac:picMkLst>
        </pc:picChg>
        <pc:picChg chg="add del mod modCrop">
          <ac:chgData name="Mecarine Wangsadjaja" userId="d754f12f-7886-4d7d-aa95-ec046157e485" providerId="ADAL" clId="{7370993F-4CA0-49D8-8649-EBBA122CD36F}" dt="2026-08-10T03:53:12.217" v="1081" actId="21"/>
          <ac:picMkLst>
            <pc:docMk/>
            <pc:sldMk cId="951553233" sldId="276"/>
            <ac:picMk id="54" creationId="{795D415E-367E-A21C-A386-4F2F106CD2E5}"/>
          </ac:picMkLst>
        </pc:picChg>
        <pc:cxnChg chg="mod ord">
          <ac:chgData name="Mecarine Wangsadjaja" userId="d754f12f-7886-4d7d-aa95-ec046157e485" providerId="ADAL" clId="{7370993F-4CA0-49D8-8649-EBBA122CD36F}" dt="2026-08-10T03:45:47.342" v="703" actId="14100"/>
          <ac:cxnSpMkLst>
            <pc:docMk/>
            <pc:sldMk cId="951553233" sldId="276"/>
            <ac:cxnSpMk id="7" creationId="{461056F5-9361-FF86-8708-ED7FDB123879}"/>
          </ac:cxnSpMkLst>
        </pc:cxnChg>
        <pc:cxnChg chg="add mod ord">
          <ac:chgData name="Mecarine Wangsadjaja" userId="d754f12f-7886-4d7d-aa95-ec046157e485" providerId="ADAL" clId="{7370993F-4CA0-49D8-8649-EBBA122CD36F}" dt="2026-08-10T03:44:54.099" v="581" actId="166"/>
          <ac:cxnSpMkLst>
            <pc:docMk/>
            <pc:sldMk cId="951553233" sldId="276"/>
            <ac:cxnSpMk id="10" creationId="{390E4CB5-5DC1-3D86-20DC-5E64AC66CEBF}"/>
          </ac:cxnSpMkLst>
        </pc:cxnChg>
        <pc:cxnChg chg="mod ord">
          <ac:chgData name="Mecarine Wangsadjaja" userId="d754f12f-7886-4d7d-aa95-ec046157e485" providerId="ADAL" clId="{7370993F-4CA0-49D8-8649-EBBA122CD36F}" dt="2026-08-10T03:51:14.635" v="1062" actId="14100"/>
          <ac:cxnSpMkLst>
            <pc:docMk/>
            <pc:sldMk cId="951553233" sldId="276"/>
            <ac:cxnSpMk id="21" creationId="{5BE2137E-ED44-DCF6-9BC5-90714422C09C}"/>
          </ac:cxnSpMkLst>
        </pc:cxnChg>
        <pc:cxnChg chg="mod ord">
          <ac:chgData name="Mecarine Wangsadjaja" userId="d754f12f-7886-4d7d-aa95-ec046157e485" providerId="ADAL" clId="{7370993F-4CA0-49D8-8649-EBBA122CD36F}" dt="2026-08-10T03:51:27.561" v="1065" actId="14100"/>
          <ac:cxnSpMkLst>
            <pc:docMk/>
            <pc:sldMk cId="951553233" sldId="276"/>
            <ac:cxnSpMk id="30" creationId="{C8E19564-8D57-1395-E0EE-FDAF9940804C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4:26:45.126" v="2719" actId="1037"/>
        <pc:sldMkLst>
          <pc:docMk/>
          <pc:sldMk cId="3791104667" sldId="277"/>
        </pc:sldMkLst>
        <pc:spChg chg="add mod">
          <ac:chgData name="Mecarine Wangsadjaja" userId="d754f12f-7886-4d7d-aa95-ec046157e485" providerId="ADAL" clId="{7370993F-4CA0-49D8-8649-EBBA122CD36F}" dt="2026-08-10T03:59:54.347" v="1474" actId="1076"/>
          <ac:spMkLst>
            <pc:docMk/>
            <pc:sldMk cId="3791104667" sldId="277"/>
            <ac:spMk id="9" creationId="{EFCFFFE5-2859-1793-ADE1-B0988C4A39F9}"/>
          </ac:spMkLst>
        </pc:spChg>
        <pc:spChg chg="mod">
          <ac:chgData name="Mecarine Wangsadjaja" userId="d754f12f-7886-4d7d-aa95-ec046157e485" providerId="ADAL" clId="{7370993F-4CA0-49D8-8649-EBBA122CD36F}" dt="2026-08-10T03:59:08.482" v="1465" actId="1076"/>
          <ac:spMkLst>
            <pc:docMk/>
            <pc:sldMk cId="3791104667" sldId="277"/>
            <ac:spMk id="10" creationId="{37AC7F78-A58A-9A47-5DE3-7FD276F31FCF}"/>
          </ac:spMkLst>
        </pc:spChg>
        <pc:spChg chg="add mod">
          <ac:chgData name="Mecarine Wangsadjaja" userId="d754f12f-7886-4d7d-aa95-ec046157e485" providerId="ADAL" clId="{7370993F-4CA0-49D8-8649-EBBA122CD36F}" dt="2026-08-10T04:19:08.580" v="2533" actId="13926"/>
          <ac:spMkLst>
            <pc:docMk/>
            <pc:sldMk cId="3791104667" sldId="277"/>
            <ac:spMk id="15" creationId="{1331F10C-F128-B825-1431-9FA1D993D423}"/>
          </ac:spMkLst>
        </pc:spChg>
        <pc:spChg chg="add mod">
          <ac:chgData name="Mecarine Wangsadjaja" userId="d754f12f-7886-4d7d-aa95-ec046157e485" providerId="ADAL" clId="{7370993F-4CA0-49D8-8649-EBBA122CD36F}" dt="2026-08-10T04:00:20.172" v="1478" actId="207"/>
          <ac:spMkLst>
            <pc:docMk/>
            <pc:sldMk cId="3791104667" sldId="277"/>
            <ac:spMk id="19" creationId="{7608EFB6-9517-EC96-5568-8A0CCC14EF89}"/>
          </ac:spMkLst>
        </pc:spChg>
        <pc:spChg chg="add mod">
          <ac:chgData name="Mecarine Wangsadjaja" userId="d754f12f-7886-4d7d-aa95-ec046157e485" providerId="ADAL" clId="{7370993F-4CA0-49D8-8649-EBBA122CD36F}" dt="2026-08-10T04:22:08.779" v="2656" actId="14100"/>
          <ac:spMkLst>
            <pc:docMk/>
            <pc:sldMk cId="3791104667" sldId="277"/>
            <ac:spMk id="22" creationId="{637C0AEE-369D-09F5-8E8E-B43E9AFECD1B}"/>
          </ac:spMkLst>
        </pc:spChg>
        <pc:spChg chg="add mod ord">
          <ac:chgData name="Mecarine Wangsadjaja" userId="d754f12f-7886-4d7d-aa95-ec046157e485" providerId="ADAL" clId="{7370993F-4CA0-49D8-8649-EBBA122CD36F}" dt="2026-08-10T04:21:09.531" v="2647" actId="164"/>
          <ac:spMkLst>
            <pc:docMk/>
            <pc:sldMk cId="3791104667" sldId="277"/>
            <ac:spMk id="26" creationId="{6EEA4F18-E951-73E0-6B1F-A5A01F9E9710}"/>
          </ac:spMkLst>
        </pc:spChg>
        <pc:spChg chg="mod">
          <ac:chgData name="Mecarine Wangsadjaja" userId="d754f12f-7886-4d7d-aa95-ec046157e485" providerId="ADAL" clId="{7370993F-4CA0-49D8-8649-EBBA122CD36F}" dt="2026-08-10T04:24:38.053" v="2682" actId="14100"/>
          <ac:spMkLst>
            <pc:docMk/>
            <pc:sldMk cId="3791104667" sldId="277"/>
            <ac:spMk id="33" creationId="{E1B498FF-BB59-2DA5-C6D2-890A31144E76}"/>
          </ac:spMkLst>
        </pc:spChg>
        <pc:grpChg chg="add mod">
          <ac:chgData name="Mecarine Wangsadjaja" userId="d754f12f-7886-4d7d-aa95-ec046157e485" providerId="ADAL" clId="{7370993F-4CA0-49D8-8649-EBBA122CD36F}" dt="2026-08-10T04:26:45.126" v="2719" actId="1037"/>
          <ac:grpSpMkLst>
            <pc:docMk/>
            <pc:sldMk cId="3791104667" sldId="277"/>
            <ac:grpSpMk id="17" creationId="{4E2FC329-18E5-E03B-4213-726FD6F92F9C}"/>
          </ac:grpSpMkLst>
        </pc:grpChg>
        <pc:grpChg chg="add mod ord">
          <ac:chgData name="Mecarine Wangsadjaja" userId="d754f12f-7886-4d7d-aa95-ec046157e485" providerId="ADAL" clId="{7370993F-4CA0-49D8-8649-EBBA122CD36F}" dt="2026-08-10T04:21:09.531" v="2647" actId="164"/>
          <ac:grpSpMkLst>
            <pc:docMk/>
            <pc:sldMk cId="3791104667" sldId="277"/>
            <ac:grpSpMk id="24" creationId="{12846849-71E9-8A12-4E1D-ADD9D383F67A}"/>
          </ac:grpSpMkLst>
        </pc:grpChg>
        <pc:grpChg chg="add mod">
          <ac:chgData name="Mecarine Wangsadjaja" userId="d754f12f-7886-4d7d-aa95-ec046157e485" providerId="ADAL" clId="{7370993F-4CA0-49D8-8649-EBBA122CD36F}" dt="2026-08-10T04:21:09.531" v="2647" actId="164"/>
          <ac:grpSpMkLst>
            <pc:docMk/>
            <pc:sldMk cId="3791104667" sldId="277"/>
            <ac:grpSpMk id="27" creationId="{2D9CBF19-49D6-8F5B-3EF9-86E5358AEE52}"/>
          </ac:grpSpMkLst>
        </pc:grpChg>
        <pc:picChg chg="add mod">
          <ac:chgData name="Mecarine Wangsadjaja" userId="d754f12f-7886-4d7d-aa95-ec046157e485" providerId="ADAL" clId="{7370993F-4CA0-49D8-8649-EBBA122CD36F}" dt="2026-08-10T03:56:10.240" v="1329" actId="164"/>
          <ac:picMkLst>
            <pc:docMk/>
            <pc:sldMk cId="3791104667" sldId="277"/>
            <ac:picMk id="3" creationId="{E2B18239-A263-812C-8A38-795714FBEC2D}"/>
          </ac:picMkLst>
        </pc:picChg>
        <pc:picChg chg="mod modCrop">
          <ac:chgData name="Mecarine Wangsadjaja" userId="d754f12f-7886-4d7d-aa95-ec046157e485" providerId="ADAL" clId="{7370993F-4CA0-49D8-8649-EBBA122CD36F}" dt="2026-08-10T03:59:54.347" v="1474" actId="1076"/>
          <ac:picMkLst>
            <pc:docMk/>
            <pc:sldMk cId="3791104667" sldId="277"/>
            <ac:picMk id="6" creationId="{48B5DF83-F434-B0E5-F5FB-8A2B1D536333}"/>
          </ac:picMkLst>
        </pc:picChg>
        <pc:picChg chg="add mod">
          <ac:chgData name="Mecarine Wangsadjaja" userId="d754f12f-7886-4d7d-aa95-ec046157e485" providerId="ADAL" clId="{7370993F-4CA0-49D8-8649-EBBA122CD36F}" dt="2026-08-10T04:19:21.103" v="2534" actId="164"/>
          <ac:picMkLst>
            <pc:docMk/>
            <pc:sldMk cId="3791104667" sldId="277"/>
            <ac:picMk id="23" creationId="{9967C004-CABD-DBE7-7527-F321818F9F97}"/>
          </ac:picMkLst>
        </pc:picChg>
        <pc:picChg chg="add del">
          <ac:chgData name="Mecarine Wangsadjaja" userId="d754f12f-7886-4d7d-aa95-ec046157e485" providerId="ADAL" clId="{7370993F-4CA0-49D8-8649-EBBA122CD36F}" dt="2026-08-10T04:26:14.608" v="2709" actId="22"/>
          <ac:picMkLst>
            <pc:docMk/>
            <pc:sldMk cId="3791104667" sldId="277"/>
            <ac:picMk id="29" creationId="{0F599A0C-4CAB-09B3-58EF-4C493680948D}"/>
          </ac:picMkLst>
        </pc:picChg>
        <pc:cxnChg chg="mod ord">
          <ac:chgData name="Mecarine Wangsadjaja" userId="d754f12f-7886-4d7d-aa95-ec046157e485" providerId="ADAL" clId="{7370993F-4CA0-49D8-8649-EBBA122CD36F}" dt="2026-08-10T03:56:10.240" v="1329" actId="164"/>
          <ac:cxnSpMkLst>
            <pc:docMk/>
            <pc:sldMk cId="3791104667" sldId="277"/>
            <ac:cxnSpMk id="4" creationId="{7BBAA659-56F1-327A-38CB-5A35FF00555B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4:33:18.212" v="2816" actId="14100"/>
        <pc:sldMkLst>
          <pc:docMk/>
          <pc:sldMk cId="1807399169" sldId="278"/>
        </pc:sldMkLst>
        <pc:spChg chg="add mod">
          <ac:chgData name="Mecarine Wangsadjaja" userId="d754f12f-7886-4d7d-aa95-ec046157e485" providerId="ADAL" clId="{7370993F-4CA0-49D8-8649-EBBA122CD36F}" dt="2026-08-10T04:33:14.230" v="2815" actId="1037"/>
          <ac:spMkLst>
            <pc:docMk/>
            <pc:sldMk cId="1807399169" sldId="278"/>
            <ac:spMk id="10" creationId="{FBCAEE1E-F7E9-1DD8-3B67-D73FFD22F092}"/>
          </ac:spMkLst>
        </pc:spChg>
        <pc:spChg chg="mod">
          <ac:chgData name="Mecarine Wangsadjaja" userId="d754f12f-7886-4d7d-aa95-ec046157e485" providerId="ADAL" clId="{7370993F-4CA0-49D8-8649-EBBA122CD36F}" dt="2026-08-10T04:33:18.212" v="2816" actId="14100"/>
          <ac:spMkLst>
            <pc:docMk/>
            <pc:sldMk cId="1807399169" sldId="278"/>
            <ac:spMk id="11" creationId="{C32ED848-3E5F-1366-9726-4012F1E41820}"/>
          </ac:spMkLst>
        </pc:spChg>
        <pc:spChg chg="add mod">
          <ac:chgData name="Mecarine Wangsadjaja" userId="d754f12f-7886-4d7d-aa95-ec046157e485" providerId="ADAL" clId="{7370993F-4CA0-49D8-8649-EBBA122CD36F}" dt="2026-08-10T04:33:14.230" v="2815" actId="1037"/>
          <ac:spMkLst>
            <pc:docMk/>
            <pc:sldMk cId="1807399169" sldId="278"/>
            <ac:spMk id="21" creationId="{6C6A9657-40F2-B115-BC21-552704FA9D81}"/>
          </ac:spMkLst>
        </pc:spChg>
        <pc:spChg chg="mod">
          <ac:chgData name="Mecarine Wangsadjaja" userId="d754f12f-7886-4d7d-aa95-ec046157e485" providerId="ADAL" clId="{7370993F-4CA0-49D8-8649-EBBA122CD36F}" dt="2026-08-10T04:24:29.813" v="2680" actId="14100"/>
          <ac:spMkLst>
            <pc:docMk/>
            <pc:sldMk cId="1807399169" sldId="278"/>
            <ac:spMk id="33" creationId="{6DA6D57A-03C3-0C6B-E2AA-3EFF9391E186}"/>
          </ac:spMkLst>
        </pc:spChg>
        <pc:picChg chg="add mod ord">
          <ac:chgData name="Mecarine Wangsadjaja" userId="d754f12f-7886-4d7d-aa95-ec046157e485" providerId="ADAL" clId="{7370993F-4CA0-49D8-8649-EBBA122CD36F}" dt="2026-08-10T04:33:14.230" v="2815" actId="1037"/>
          <ac:picMkLst>
            <pc:docMk/>
            <pc:sldMk cId="1807399169" sldId="278"/>
            <ac:picMk id="3" creationId="{917189B2-BE9C-6A63-5512-94098406F15C}"/>
          </ac:picMkLst>
        </pc:picChg>
        <pc:picChg chg="del">
          <ac:chgData name="Mecarine Wangsadjaja" userId="d754f12f-7886-4d7d-aa95-ec046157e485" providerId="ADAL" clId="{7370993F-4CA0-49D8-8649-EBBA122CD36F}" dt="2026-08-10T04:28:41.827" v="2720" actId="478"/>
          <ac:picMkLst>
            <pc:docMk/>
            <pc:sldMk cId="1807399169" sldId="278"/>
            <ac:picMk id="4" creationId="{F2CB35ED-2697-FDE1-49B1-4ECC359DEF4A}"/>
          </ac:picMkLst>
        </pc:picChg>
        <pc:cxnChg chg="mod ord">
          <ac:chgData name="Mecarine Wangsadjaja" userId="d754f12f-7886-4d7d-aa95-ec046157e485" providerId="ADAL" clId="{7370993F-4CA0-49D8-8649-EBBA122CD36F}" dt="2026-08-10T04:33:14.230" v="2815" actId="1037"/>
          <ac:cxnSpMkLst>
            <pc:docMk/>
            <pc:sldMk cId="1807399169" sldId="278"/>
            <ac:cxnSpMk id="9" creationId="{DE58ED57-CCF2-A97A-D370-ADB96576EAD3}"/>
          </ac:cxnSpMkLst>
        </pc:cxnChg>
        <pc:cxnChg chg="add mod">
          <ac:chgData name="Mecarine Wangsadjaja" userId="d754f12f-7886-4d7d-aa95-ec046157e485" providerId="ADAL" clId="{7370993F-4CA0-49D8-8649-EBBA122CD36F}" dt="2026-08-10T04:33:18.212" v="2816" actId="14100"/>
          <ac:cxnSpMkLst>
            <pc:docMk/>
            <pc:sldMk cId="1807399169" sldId="278"/>
            <ac:cxnSpMk id="22" creationId="{DE87BB69-B0D6-1B54-CBF3-B997967F5B3B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4:24:20.667" v="2678" actId="14100"/>
        <pc:sldMkLst>
          <pc:docMk/>
          <pc:sldMk cId="3511559526" sldId="279"/>
        </pc:sldMkLst>
        <pc:spChg chg="mod">
          <ac:chgData name="Mecarine Wangsadjaja" userId="d754f12f-7886-4d7d-aa95-ec046157e485" providerId="ADAL" clId="{7370993F-4CA0-49D8-8649-EBBA122CD36F}" dt="2026-08-10T04:06:54.831" v="1615" actId="404"/>
          <ac:spMkLst>
            <pc:docMk/>
            <pc:sldMk cId="3511559526" sldId="279"/>
            <ac:spMk id="13" creationId="{3C93B3C2-9F82-C9A1-68BD-A74A2B57EDB6}"/>
          </ac:spMkLst>
        </pc:spChg>
        <pc:spChg chg="add del mod">
          <ac:chgData name="Mecarine Wangsadjaja" userId="d754f12f-7886-4d7d-aa95-ec046157e485" providerId="ADAL" clId="{7370993F-4CA0-49D8-8649-EBBA122CD36F}" dt="2026-08-10T04:07:51.058" v="1706" actId="21"/>
          <ac:spMkLst>
            <pc:docMk/>
            <pc:sldMk cId="3511559526" sldId="279"/>
            <ac:spMk id="24" creationId="{5224762F-A19F-D47B-E315-6322360E718D}"/>
          </ac:spMkLst>
        </pc:spChg>
        <pc:spChg chg="add del mod">
          <ac:chgData name="Mecarine Wangsadjaja" userId="d754f12f-7886-4d7d-aa95-ec046157e485" providerId="ADAL" clId="{7370993F-4CA0-49D8-8649-EBBA122CD36F}" dt="2026-08-10T04:08:46.835" v="1774" actId="21"/>
          <ac:spMkLst>
            <pc:docMk/>
            <pc:sldMk cId="3511559526" sldId="279"/>
            <ac:spMk id="25" creationId="{AEE10C52-0FE0-E362-0341-6D6FA50FCF13}"/>
          </ac:spMkLst>
        </pc:spChg>
        <pc:spChg chg="mod">
          <ac:chgData name="Mecarine Wangsadjaja" userId="d754f12f-7886-4d7d-aa95-ec046157e485" providerId="ADAL" clId="{7370993F-4CA0-49D8-8649-EBBA122CD36F}" dt="2026-08-10T04:24:20.667" v="2678" actId="14100"/>
          <ac:spMkLst>
            <pc:docMk/>
            <pc:sldMk cId="3511559526" sldId="279"/>
            <ac:spMk id="33" creationId="{EA41C69F-D32C-87E6-E87F-33D4D82466D9}"/>
          </ac:spMkLst>
        </pc:spChg>
        <pc:picChg chg="del mod">
          <ac:chgData name="Mecarine Wangsadjaja" userId="d754f12f-7886-4d7d-aa95-ec046157e485" providerId="ADAL" clId="{7370993F-4CA0-49D8-8649-EBBA122CD36F}" dt="2026-08-10T04:05:42.482" v="1596" actId="478"/>
          <ac:picMkLst>
            <pc:docMk/>
            <pc:sldMk cId="3511559526" sldId="279"/>
            <ac:picMk id="3" creationId="{EFF1EF82-35A6-E7E3-0ECD-37DB7764B57E}"/>
          </ac:picMkLst>
        </pc:picChg>
        <pc:picChg chg="add del">
          <ac:chgData name="Mecarine Wangsadjaja" userId="d754f12f-7886-4d7d-aa95-ec046157e485" providerId="ADAL" clId="{7370993F-4CA0-49D8-8649-EBBA122CD36F}" dt="2026-08-10T04:03:32.096" v="1532" actId="21"/>
          <ac:picMkLst>
            <pc:docMk/>
            <pc:sldMk cId="3511559526" sldId="279"/>
            <ac:picMk id="4" creationId="{8FFF7EED-CA0D-AE26-4761-8AB32C9B7B86}"/>
          </ac:picMkLst>
        </pc:picChg>
        <pc:picChg chg="add del mod">
          <ac:chgData name="Mecarine Wangsadjaja" userId="d754f12f-7886-4d7d-aa95-ec046157e485" providerId="ADAL" clId="{7370993F-4CA0-49D8-8649-EBBA122CD36F}" dt="2026-08-10T04:05:41.284" v="1594" actId="21"/>
          <ac:picMkLst>
            <pc:docMk/>
            <pc:sldMk cId="3511559526" sldId="279"/>
            <ac:picMk id="7" creationId="{1971AC3D-FFBA-F086-0546-32287112564A}"/>
          </ac:picMkLst>
        </pc:picChg>
        <pc:picChg chg="add">
          <ac:chgData name="Mecarine Wangsadjaja" userId="d754f12f-7886-4d7d-aa95-ec046157e485" providerId="ADAL" clId="{7370993F-4CA0-49D8-8649-EBBA122CD36F}" dt="2026-08-10T04:05:43.345" v="1597" actId="22"/>
          <ac:picMkLst>
            <pc:docMk/>
            <pc:sldMk cId="3511559526" sldId="279"/>
            <ac:picMk id="11" creationId="{C70FDE03-B5B6-943F-F5C8-2A6745BEA34C}"/>
          </ac:picMkLst>
        </pc:picChg>
        <pc:picChg chg="add mod">
          <ac:chgData name="Mecarine Wangsadjaja" userId="d754f12f-7886-4d7d-aa95-ec046157e485" providerId="ADAL" clId="{7370993F-4CA0-49D8-8649-EBBA122CD36F}" dt="2026-08-10T04:08:00.609" v="1709" actId="1076"/>
          <ac:picMkLst>
            <pc:docMk/>
            <pc:sldMk cId="3511559526" sldId="279"/>
            <ac:picMk id="19" creationId="{EDE8A496-91B3-11C1-BC54-38563635A8D7}"/>
          </ac:picMkLst>
        </pc:picChg>
        <pc:picChg chg="del">
          <ac:chgData name="Mecarine Wangsadjaja" userId="d754f12f-7886-4d7d-aa95-ec046157e485" providerId="ADAL" clId="{7370993F-4CA0-49D8-8649-EBBA122CD36F}" dt="2026-08-10T04:05:53.735" v="1599" actId="478"/>
          <ac:picMkLst>
            <pc:docMk/>
            <pc:sldMk cId="3511559526" sldId="279"/>
            <ac:picMk id="22" creationId="{4B4F1ED4-B2ED-32D8-6A15-50569F4B40B0}"/>
          </ac:picMkLst>
        </pc:picChg>
        <pc:cxnChg chg="mod ord">
          <ac:chgData name="Mecarine Wangsadjaja" userId="d754f12f-7886-4d7d-aa95-ec046157e485" providerId="ADAL" clId="{7370993F-4CA0-49D8-8649-EBBA122CD36F}" dt="2026-08-10T04:06:54.831" v="1615" actId="404"/>
          <ac:cxnSpMkLst>
            <pc:docMk/>
            <pc:sldMk cId="3511559526" sldId="279"/>
            <ac:cxnSpMk id="10" creationId="{AEED87B4-8AF9-4461-0D4B-1623E8EC5BF5}"/>
          </ac:cxnSpMkLst>
        </pc:cxnChg>
        <pc:cxnChg chg="add del mod">
          <ac:chgData name="Mecarine Wangsadjaja" userId="d754f12f-7886-4d7d-aa95-ec046157e485" providerId="ADAL" clId="{7370993F-4CA0-49D8-8649-EBBA122CD36F}" dt="2026-08-10T04:08:46.835" v="1774" actId="21"/>
          <ac:cxnSpMkLst>
            <pc:docMk/>
            <pc:sldMk cId="3511559526" sldId="279"/>
            <ac:cxnSpMk id="26" creationId="{B893EB42-0864-1101-E29E-E603B5ACD4A2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4:24:12.105" v="2676" actId="14100"/>
        <pc:sldMkLst>
          <pc:docMk/>
          <pc:sldMk cId="419627491" sldId="280"/>
        </pc:sldMkLst>
        <pc:spChg chg="mod">
          <ac:chgData name="Mecarine Wangsadjaja" userId="d754f12f-7886-4d7d-aa95-ec046157e485" providerId="ADAL" clId="{7370993F-4CA0-49D8-8649-EBBA122CD36F}" dt="2026-08-10T04:23:44.055" v="2671" actId="404"/>
          <ac:spMkLst>
            <pc:docMk/>
            <pc:sldMk cId="419627491" sldId="280"/>
            <ac:spMk id="13" creationId="{22C797A3-A77F-5BFF-8845-16DDC0A34512}"/>
          </ac:spMkLst>
        </pc:spChg>
        <pc:spChg chg="mod">
          <ac:chgData name="Mecarine Wangsadjaja" userId="d754f12f-7886-4d7d-aa95-ec046157e485" providerId="ADAL" clId="{7370993F-4CA0-49D8-8649-EBBA122CD36F}" dt="2026-08-10T04:24:12.105" v="2676" actId="14100"/>
          <ac:spMkLst>
            <pc:docMk/>
            <pc:sldMk cId="419627491" sldId="280"/>
            <ac:spMk id="33" creationId="{A4202FFD-3C9C-5319-C6DF-C2ED929EBFCE}"/>
          </ac:spMkLst>
        </pc:spChg>
        <pc:picChg chg="add mod">
          <ac:chgData name="Mecarine Wangsadjaja" userId="d754f12f-7886-4d7d-aa95-ec046157e485" providerId="ADAL" clId="{7370993F-4CA0-49D8-8649-EBBA122CD36F}" dt="2026-08-10T04:23:23.105" v="2664" actId="1582"/>
          <ac:picMkLst>
            <pc:docMk/>
            <pc:sldMk cId="419627491" sldId="280"/>
            <ac:picMk id="3" creationId="{83129A34-02BD-73A7-7CC4-57AB61C7E5DB}"/>
          </ac:picMkLst>
        </pc:picChg>
        <pc:picChg chg="del">
          <ac:chgData name="Mecarine Wangsadjaja" userId="d754f12f-7886-4d7d-aa95-ec046157e485" providerId="ADAL" clId="{7370993F-4CA0-49D8-8649-EBBA122CD36F}" dt="2026-08-10T04:23:13.367" v="2662" actId="478"/>
          <ac:picMkLst>
            <pc:docMk/>
            <pc:sldMk cId="419627491" sldId="280"/>
            <ac:picMk id="7" creationId="{53645B56-DEFD-1B7E-AB31-48E6A7D3A619}"/>
          </ac:picMkLst>
        </pc:picChg>
        <pc:cxnChg chg="mod ord">
          <ac:chgData name="Mecarine Wangsadjaja" userId="d754f12f-7886-4d7d-aa95-ec046157e485" providerId="ADAL" clId="{7370993F-4CA0-49D8-8649-EBBA122CD36F}" dt="2026-08-10T04:23:29.958" v="2667" actId="1076"/>
          <ac:cxnSpMkLst>
            <pc:docMk/>
            <pc:sldMk cId="419627491" sldId="280"/>
            <ac:cxnSpMk id="10" creationId="{2ADC1F27-A65B-4BBD-ADCF-44E7335905B7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7:03:34.514" v="3177" actId="1076"/>
        <pc:sldMkLst>
          <pc:docMk/>
          <pc:sldMk cId="2398545799" sldId="281"/>
        </pc:sldMkLst>
        <pc:spChg chg="del mod">
          <ac:chgData name="Mecarine Wangsadjaja" userId="d754f12f-7886-4d7d-aa95-ec046157e485" providerId="ADAL" clId="{7370993F-4CA0-49D8-8649-EBBA122CD36F}" dt="2026-08-10T04:50:33.676" v="2935" actId="478"/>
          <ac:spMkLst>
            <pc:docMk/>
            <pc:sldMk cId="2398545799" sldId="281"/>
            <ac:spMk id="13" creationId="{B8371493-6E2D-2F1F-027E-6C7AF7E23E9B}"/>
          </ac:spMkLst>
        </pc:spChg>
        <pc:spChg chg="add">
          <ac:chgData name="Mecarine Wangsadjaja" userId="d754f12f-7886-4d7d-aa95-ec046157e485" providerId="ADAL" clId="{7370993F-4CA0-49D8-8649-EBBA122CD36F}" dt="2026-08-10T04:35:34.662" v="2832" actId="22"/>
          <ac:spMkLst>
            <pc:docMk/>
            <pc:sldMk cId="2398545799" sldId="281"/>
            <ac:spMk id="15" creationId="{6EBFFDE7-CD86-DE53-A9B4-EAAF3A515AC9}"/>
          </ac:spMkLst>
        </pc:spChg>
        <pc:spChg chg="add mod">
          <ac:chgData name="Mecarine Wangsadjaja" userId="d754f12f-7886-4d7d-aa95-ec046157e485" providerId="ADAL" clId="{7370993F-4CA0-49D8-8649-EBBA122CD36F}" dt="2026-08-10T04:40:38.369" v="2933" actId="1076"/>
          <ac:spMkLst>
            <pc:docMk/>
            <pc:sldMk cId="2398545799" sldId="281"/>
            <ac:spMk id="19" creationId="{C643AF1B-AD95-02B4-241D-EF47C83D9480}"/>
          </ac:spMkLst>
        </pc:spChg>
        <pc:spChg chg="add mod ord">
          <ac:chgData name="Mecarine Wangsadjaja" userId="d754f12f-7886-4d7d-aa95-ec046157e485" providerId="ADAL" clId="{7370993F-4CA0-49D8-8649-EBBA122CD36F}" dt="2026-08-10T07:00:54.842" v="3147" actId="166"/>
          <ac:spMkLst>
            <pc:docMk/>
            <pc:sldMk cId="2398545799" sldId="281"/>
            <ac:spMk id="24" creationId="{143AB493-A083-DC35-0015-B1FFED6B788E}"/>
          </ac:spMkLst>
        </pc:spChg>
        <pc:spChg chg="del">
          <ac:chgData name="Mecarine Wangsadjaja" userId="d754f12f-7886-4d7d-aa95-ec046157e485" providerId="ADAL" clId="{7370993F-4CA0-49D8-8649-EBBA122CD36F}" dt="2026-08-10T04:35:34.331" v="2831" actId="478"/>
          <ac:spMkLst>
            <pc:docMk/>
            <pc:sldMk cId="2398545799" sldId="281"/>
            <ac:spMk id="33" creationId="{53D358AA-F669-5E05-039F-5AE4A147F3A4}"/>
          </ac:spMkLst>
        </pc:spChg>
        <pc:spChg chg="add mod">
          <ac:chgData name="Mecarine Wangsadjaja" userId="d754f12f-7886-4d7d-aa95-ec046157e485" providerId="ADAL" clId="{7370993F-4CA0-49D8-8649-EBBA122CD36F}" dt="2026-08-10T06:56:51.149" v="3097" actId="14100"/>
          <ac:spMkLst>
            <pc:docMk/>
            <pc:sldMk cId="2398545799" sldId="281"/>
            <ac:spMk id="37" creationId="{3150B9F6-ECFB-16A3-85FA-C9EC07F6B850}"/>
          </ac:spMkLst>
        </pc:spChg>
        <pc:spChg chg="add mod">
          <ac:chgData name="Mecarine Wangsadjaja" userId="d754f12f-7886-4d7d-aa95-ec046157e485" providerId="ADAL" clId="{7370993F-4CA0-49D8-8649-EBBA122CD36F}" dt="2026-08-10T06:57:02.035" v="3100" actId="1076"/>
          <ac:spMkLst>
            <pc:docMk/>
            <pc:sldMk cId="2398545799" sldId="281"/>
            <ac:spMk id="42" creationId="{2FAEABC9-F5BC-08FD-4FAD-2636A4006552}"/>
          </ac:spMkLst>
        </pc:spChg>
        <pc:spChg chg="add mod">
          <ac:chgData name="Mecarine Wangsadjaja" userId="d754f12f-7886-4d7d-aa95-ec046157e485" providerId="ADAL" clId="{7370993F-4CA0-49D8-8649-EBBA122CD36F}" dt="2026-08-10T06:57:55.788" v="3109" actId="14100"/>
          <ac:spMkLst>
            <pc:docMk/>
            <pc:sldMk cId="2398545799" sldId="281"/>
            <ac:spMk id="44" creationId="{2189E51B-7A2D-33C0-5A57-0E112BC06F07}"/>
          </ac:spMkLst>
        </pc:spChg>
        <pc:spChg chg="add mod">
          <ac:chgData name="Mecarine Wangsadjaja" userId="d754f12f-7886-4d7d-aa95-ec046157e485" providerId="ADAL" clId="{7370993F-4CA0-49D8-8649-EBBA122CD36F}" dt="2026-08-10T06:57:19.209" v="3103" actId="1076"/>
          <ac:spMkLst>
            <pc:docMk/>
            <pc:sldMk cId="2398545799" sldId="281"/>
            <ac:spMk id="57" creationId="{7891BA10-1766-C864-B5AE-F665056040D7}"/>
          </ac:spMkLst>
        </pc:spChg>
        <pc:spChg chg="add mod">
          <ac:chgData name="Mecarine Wangsadjaja" userId="d754f12f-7886-4d7d-aa95-ec046157e485" providerId="ADAL" clId="{7370993F-4CA0-49D8-8649-EBBA122CD36F}" dt="2026-08-10T06:57:46.059" v="3108" actId="14100"/>
          <ac:spMkLst>
            <pc:docMk/>
            <pc:sldMk cId="2398545799" sldId="281"/>
            <ac:spMk id="59" creationId="{2307B6A9-4BB9-2685-F9FA-9F56B3D69370}"/>
          </ac:spMkLst>
        </pc:spChg>
        <pc:spChg chg="add mod">
          <ac:chgData name="Mecarine Wangsadjaja" userId="d754f12f-7886-4d7d-aa95-ec046157e485" providerId="ADAL" clId="{7370993F-4CA0-49D8-8649-EBBA122CD36F}" dt="2026-08-10T07:03:25.649" v="3175" actId="1076"/>
          <ac:spMkLst>
            <pc:docMk/>
            <pc:sldMk cId="2398545799" sldId="281"/>
            <ac:spMk id="61" creationId="{6054A9FD-E8B4-500C-CC9E-8D6FFA5EADD2}"/>
          </ac:spMkLst>
        </pc:spChg>
        <pc:spChg chg="add del mod">
          <ac:chgData name="Mecarine Wangsadjaja" userId="d754f12f-7886-4d7d-aa95-ec046157e485" providerId="ADAL" clId="{7370993F-4CA0-49D8-8649-EBBA122CD36F}" dt="2026-08-10T07:03:34.514" v="3177" actId="1076"/>
          <ac:spMkLst>
            <pc:docMk/>
            <pc:sldMk cId="2398545799" sldId="281"/>
            <ac:spMk id="65" creationId="{F35AC7BB-03FF-DA78-6D38-0505D259B053}"/>
          </ac:spMkLst>
        </pc:spChg>
        <pc:spChg chg="add mod">
          <ac:chgData name="Mecarine Wangsadjaja" userId="d754f12f-7886-4d7d-aa95-ec046157e485" providerId="ADAL" clId="{7370993F-4CA0-49D8-8649-EBBA122CD36F}" dt="2026-08-10T06:58:57.658" v="3126" actId="1076"/>
          <ac:spMkLst>
            <pc:docMk/>
            <pc:sldMk cId="2398545799" sldId="281"/>
            <ac:spMk id="72" creationId="{E00CF599-87ED-9E97-8602-9FAC6866778D}"/>
          </ac:spMkLst>
        </pc:spChg>
        <pc:spChg chg="add del mod">
          <ac:chgData name="Mecarine Wangsadjaja" userId="d754f12f-7886-4d7d-aa95-ec046157e485" providerId="ADAL" clId="{7370993F-4CA0-49D8-8649-EBBA122CD36F}" dt="2026-08-10T06:59:05.378" v="3127" actId="1076"/>
          <ac:spMkLst>
            <pc:docMk/>
            <pc:sldMk cId="2398545799" sldId="281"/>
            <ac:spMk id="82" creationId="{F5366E0B-CFBF-97F9-B93A-CE83D91D99BE}"/>
          </ac:spMkLst>
        </pc:spChg>
        <pc:picChg chg="add del">
          <ac:chgData name="Mecarine Wangsadjaja" userId="d754f12f-7886-4d7d-aa95-ec046157e485" providerId="ADAL" clId="{7370993F-4CA0-49D8-8649-EBBA122CD36F}" dt="2026-08-10T04:34:58.304" v="2824" actId="478"/>
          <ac:picMkLst>
            <pc:docMk/>
            <pc:sldMk cId="2398545799" sldId="281"/>
            <ac:picMk id="3" creationId="{C12F04C1-F525-F0C1-178C-1418A55B166C}"/>
          </ac:picMkLst>
        </pc:picChg>
        <pc:picChg chg="add del mod">
          <ac:chgData name="Mecarine Wangsadjaja" userId="d754f12f-7886-4d7d-aa95-ec046157e485" providerId="ADAL" clId="{7370993F-4CA0-49D8-8649-EBBA122CD36F}" dt="2026-08-10T04:34:56.944" v="2823" actId="21"/>
          <ac:picMkLst>
            <pc:docMk/>
            <pc:sldMk cId="2398545799" sldId="281"/>
            <ac:picMk id="6" creationId="{3C221AB5-08C8-25BD-A247-6EB66BDC2BE3}"/>
          </ac:picMkLst>
        </pc:picChg>
        <pc:picChg chg="add del mod ord modCrop">
          <ac:chgData name="Mecarine Wangsadjaja" userId="d754f12f-7886-4d7d-aa95-ec046157e485" providerId="ADAL" clId="{7370993F-4CA0-49D8-8649-EBBA122CD36F}" dt="2026-08-10T06:24:09.673" v="2953" actId="478"/>
          <ac:picMkLst>
            <pc:docMk/>
            <pc:sldMk cId="2398545799" sldId="281"/>
            <ac:picMk id="9" creationId="{FF46D049-19EB-CB6A-53D9-DECC0F446A31}"/>
          </ac:picMkLst>
        </pc:picChg>
        <pc:picChg chg="add mod ord">
          <ac:chgData name="Mecarine Wangsadjaja" userId="d754f12f-7886-4d7d-aa95-ec046157e485" providerId="ADAL" clId="{7370993F-4CA0-49D8-8649-EBBA122CD36F}" dt="2026-08-10T06:56:31.689" v="3091" actId="1076"/>
          <ac:picMkLst>
            <pc:docMk/>
            <pc:sldMk cId="2398545799" sldId="281"/>
            <ac:picMk id="22" creationId="{9030BD1C-616B-D793-420C-D4CC8DFF11AE}"/>
          </ac:picMkLst>
        </pc:picChg>
        <pc:picChg chg="add del mod modCrop">
          <ac:chgData name="Mecarine Wangsadjaja" userId="d754f12f-7886-4d7d-aa95-ec046157e485" providerId="ADAL" clId="{7370993F-4CA0-49D8-8649-EBBA122CD36F}" dt="2026-08-10T06:37:21.018" v="2962" actId="21"/>
          <ac:picMkLst>
            <pc:docMk/>
            <pc:sldMk cId="2398545799" sldId="281"/>
            <ac:picMk id="28" creationId="{1DC831B7-5CC3-2DAC-3C05-02F325BB83A5}"/>
          </ac:picMkLst>
        </pc:picChg>
        <pc:picChg chg="add mod ord modCrop">
          <ac:chgData name="Mecarine Wangsadjaja" userId="d754f12f-7886-4d7d-aa95-ec046157e485" providerId="ADAL" clId="{7370993F-4CA0-49D8-8649-EBBA122CD36F}" dt="2026-08-10T07:03:10.985" v="3174" actId="1582"/>
          <ac:picMkLst>
            <pc:docMk/>
            <pc:sldMk cId="2398545799" sldId="281"/>
            <ac:picMk id="35" creationId="{35C7BD5F-5B77-8732-0C64-282457E216EF}"/>
          </ac:picMkLst>
        </pc:picChg>
        <pc:picChg chg="add mod modCrop">
          <ac:chgData name="Mecarine Wangsadjaja" userId="d754f12f-7886-4d7d-aa95-ec046157e485" providerId="ADAL" clId="{7370993F-4CA0-49D8-8649-EBBA122CD36F}" dt="2026-08-10T06:56:54.209" v="3098" actId="1076"/>
          <ac:picMkLst>
            <pc:docMk/>
            <pc:sldMk cId="2398545799" sldId="281"/>
            <ac:picMk id="40" creationId="{8A41FE3C-BB2D-FBB2-DE1D-1378FFA934C9}"/>
          </ac:picMkLst>
        </pc:picChg>
        <pc:picChg chg="add mod modCrop">
          <ac:chgData name="Mecarine Wangsadjaja" userId="d754f12f-7886-4d7d-aa95-ec046157e485" providerId="ADAL" clId="{7370993F-4CA0-49D8-8649-EBBA122CD36F}" dt="2026-08-10T06:57:14.466" v="3102" actId="1076"/>
          <ac:picMkLst>
            <pc:docMk/>
            <pc:sldMk cId="2398545799" sldId="281"/>
            <ac:picMk id="55" creationId="{8194EB45-AF2C-9F36-F07F-8D6E18E266C3}"/>
          </ac:picMkLst>
        </pc:picChg>
        <pc:cxnChg chg="del mod">
          <ac:chgData name="Mecarine Wangsadjaja" userId="d754f12f-7886-4d7d-aa95-ec046157e485" providerId="ADAL" clId="{7370993F-4CA0-49D8-8649-EBBA122CD36F}" dt="2026-08-10T04:50:58.133" v="2941" actId="478"/>
          <ac:cxnSpMkLst>
            <pc:docMk/>
            <pc:sldMk cId="2398545799" sldId="281"/>
            <ac:cxnSpMk id="4" creationId="{5F508CB6-4A51-A1C1-6238-F001116E135A}"/>
          </ac:cxnSpMkLst>
        </pc:cxnChg>
        <pc:cxnChg chg="add mod ord">
          <ac:chgData name="Mecarine Wangsadjaja" userId="d754f12f-7886-4d7d-aa95-ec046157e485" providerId="ADAL" clId="{7370993F-4CA0-49D8-8649-EBBA122CD36F}" dt="2026-08-10T07:00:52.821" v="3146" actId="14100"/>
          <ac:cxnSpMkLst>
            <pc:docMk/>
            <pc:sldMk cId="2398545799" sldId="281"/>
            <ac:cxnSpMk id="23" creationId="{A3675C0F-08AB-0EBB-9025-CF2E8AA95EF6}"/>
          </ac:cxnSpMkLst>
        </pc:cxnChg>
        <pc:cxnChg chg="add mod">
          <ac:chgData name="Mecarine Wangsadjaja" userId="d754f12f-7886-4d7d-aa95-ec046157e485" providerId="ADAL" clId="{7370993F-4CA0-49D8-8649-EBBA122CD36F}" dt="2026-08-10T06:56:58.869" v="3099" actId="14100"/>
          <ac:cxnSpMkLst>
            <pc:docMk/>
            <pc:sldMk cId="2398545799" sldId="281"/>
            <ac:cxnSpMk id="45" creationId="{5A167282-D044-CD84-10E0-ADF10DC005B9}"/>
          </ac:cxnSpMkLst>
        </pc:cxnChg>
        <pc:cxnChg chg="add mod">
          <ac:chgData name="Mecarine Wangsadjaja" userId="d754f12f-7886-4d7d-aa95-ec046157e485" providerId="ADAL" clId="{7370993F-4CA0-49D8-8649-EBBA122CD36F}" dt="2026-08-10T06:59:30.218" v="3132" actId="14100"/>
          <ac:cxnSpMkLst>
            <pc:docMk/>
            <pc:sldMk cId="2398545799" sldId="281"/>
            <ac:cxnSpMk id="62" creationId="{FB5F233E-9C3A-9D68-AD80-260C27FBFE16}"/>
          </ac:cxnSpMkLst>
        </pc:cxnChg>
        <pc:cxnChg chg="add del mod">
          <ac:chgData name="Mecarine Wangsadjaja" userId="d754f12f-7886-4d7d-aa95-ec046157e485" providerId="ADAL" clId="{7370993F-4CA0-49D8-8649-EBBA122CD36F}" dt="2026-08-10T06:56:07.309" v="3089" actId="478"/>
          <ac:cxnSpMkLst>
            <pc:docMk/>
            <pc:sldMk cId="2398545799" sldId="281"/>
            <ac:cxnSpMk id="73" creationId="{75F8C3A5-0F78-728D-1C02-127549465182}"/>
          </ac:cxnSpMkLst>
        </pc:cxnChg>
        <pc:cxnChg chg="add del mod">
          <ac:chgData name="Mecarine Wangsadjaja" userId="d754f12f-7886-4d7d-aa95-ec046157e485" providerId="ADAL" clId="{7370993F-4CA0-49D8-8649-EBBA122CD36F}" dt="2026-08-10T06:59:46.018" v="3134" actId="14100"/>
          <ac:cxnSpMkLst>
            <pc:docMk/>
            <pc:sldMk cId="2398545799" sldId="281"/>
            <ac:cxnSpMk id="78" creationId="{A4B84486-444E-457A-A3CB-77C884533443}"/>
          </ac:cxnSpMkLst>
        </pc:cxnChg>
      </pc:sldChg>
      <pc:sldChg chg="modSp del mod">
        <pc:chgData name="Mecarine Wangsadjaja" userId="d754f12f-7886-4d7d-aa95-ec046157e485" providerId="ADAL" clId="{7370993F-4CA0-49D8-8649-EBBA122CD36F}" dt="2026-08-10T06:48:26.339" v="3043" actId="47"/>
        <pc:sldMkLst>
          <pc:docMk/>
          <pc:sldMk cId="4010439983" sldId="282"/>
        </pc:sldMkLst>
        <pc:spChg chg="mod">
          <ac:chgData name="Mecarine Wangsadjaja" userId="d754f12f-7886-4d7d-aa95-ec046157e485" providerId="ADAL" clId="{7370993F-4CA0-49D8-8649-EBBA122CD36F}" dt="2026-08-10T04:38:03.526" v="2846" actId="1076"/>
          <ac:spMkLst>
            <pc:docMk/>
            <pc:sldMk cId="4010439983" sldId="282"/>
            <ac:spMk id="33" creationId="{A5C3275E-A7C9-A242-9F7F-BA9163C99A9B}"/>
          </ac:spMkLst>
        </pc:spChg>
      </pc:sldChg>
      <pc:sldChg chg="addSp delSp modSp mod">
        <pc:chgData name="Mecarine Wangsadjaja" userId="d754f12f-7886-4d7d-aa95-ec046157e485" providerId="ADAL" clId="{7370993F-4CA0-49D8-8649-EBBA122CD36F}" dt="2026-08-10T07:11:52.564" v="3333" actId="22"/>
        <pc:sldMkLst>
          <pc:docMk/>
          <pc:sldMk cId="11986123" sldId="283"/>
        </pc:sldMkLst>
        <pc:spChg chg="mod">
          <ac:chgData name="Mecarine Wangsadjaja" userId="d754f12f-7886-4d7d-aa95-ec046157e485" providerId="ADAL" clId="{7370993F-4CA0-49D8-8649-EBBA122CD36F}" dt="2026-08-10T07:06:13.479" v="3271" actId="1076"/>
          <ac:spMkLst>
            <pc:docMk/>
            <pc:sldMk cId="11986123" sldId="283"/>
            <ac:spMk id="3" creationId="{8C7856BE-0E90-69F3-A2C1-60A3769F25B3}"/>
          </ac:spMkLst>
        </pc:spChg>
        <pc:spChg chg="mod">
          <ac:chgData name="Mecarine Wangsadjaja" userId="d754f12f-7886-4d7d-aa95-ec046157e485" providerId="ADAL" clId="{7370993F-4CA0-49D8-8649-EBBA122CD36F}" dt="2026-08-10T07:08:34.665" v="3329" actId="1038"/>
          <ac:spMkLst>
            <pc:docMk/>
            <pc:sldMk cId="11986123" sldId="283"/>
            <ac:spMk id="4" creationId="{AB8F63B8-D403-B116-3B4F-5FC099A49FC2}"/>
          </ac:spMkLst>
        </pc:spChg>
        <pc:spChg chg="mod">
          <ac:chgData name="Mecarine Wangsadjaja" userId="d754f12f-7886-4d7d-aa95-ec046157e485" providerId="ADAL" clId="{7370993F-4CA0-49D8-8649-EBBA122CD36F}" dt="2026-08-10T07:07:25.695" v="3285" actId="20577"/>
          <ac:spMkLst>
            <pc:docMk/>
            <pc:sldMk cId="11986123" sldId="283"/>
            <ac:spMk id="7" creationId="{BADD529E-A1FF-4266-1550-4762DBB0E382}"/>
          </ac:spMkLst>
        </pc:spChg>
        <pc:spChg chg="mod">
          <ac:chgData name="Mecarine Wangsadjaja" userId="d754f12f-7886-4d7d-aa95-ec046157e485" providerId="ADAL" clId="{7370993F-4CA0-49D8-8649-EBBA122CD36F}" dt="2026-08-10T07:06:04.292" v="3270" actId="20577"/>
          <ac:spMkLst>
            <pc:docMk/>
            <pc:sldMk cId="11986123" sldId="283"/>
            <ac:spMk id="17" creationId="{7D63B8B3-9128-06C9-6DE8-DAC88FE3FCA2}"/>
          </ac:spMkLst>
        </pc:spChg>
        <pc:spChg chg="mod">
          <ac:chgData name="Mecarine Wangsadjaja" userId="d754f12f-7886-4d7d-aa95-ec046157e485" providerId="ADAL" clId="{7370993F-4CA0-49D8-8649-EBBA122CD36F}" dt="2026-08-10T07:06:41.255" v="3276" actId="20577"/>
          <ac:spMkLst>
            <pc:docMk/>
            <pc:sldMk cId="11986123" sldId="283"/>
            <ac:spMk id="19" creationId="{B5D46A1D-A9F2-70D2-5E5F-DF5C49A22ECE}"/>
          </ac:spMkLst>
        </pc:spChg>
        <pc:spChg chg="del ord">
          <ac:chgData name="Mecarine Wangsadjaja" userId="d754f12f-7886-4d7d-aa95-ec046157e485" providerId="ADAL" clId="{7370993F-4CA0-49D8-8649-EBBA122CD36F}" dt="2026-08-10T07:02:34.347" v="3167" actId="478"/>
          <ac:spMkLst>
            <pc:docMk/>
            <pc:sldMk cId="11986123" sldId="283"/>
            <ac:spMk id="22" creationId="{C7F004EB-8F80-A26A-C42A-5AE576FB2782}"/>
          </ac:spMkLst>
        </pc:spChg>
        <pc:spChg chg="del">
          <ac:chgData name="Mecarine Wangsadjaja" userId="d754f12f-7886-4d7d-aa95-ec046157e485" providerId="ADAL" clId="{7370993F-4CA0-49D8-8649-EBBA122CD36F}" dt="2026-08-10T07:02:37.650" v="3168" actId="478"/>
          <ac:spMkLst>
            <pc:docMk/>
            <pc:sldMk cId="11986123" sldId="283"/>
            <ac:spMk id="24" creationId="{8C88F025-3400-E157-0914-A41A62C005C3}"/>
          </ac:spMkLst>
        </pc:spChg>
        <pc:spChg chg="del">
          <ac:chgData name="Mecarine Wangsadjaja" userId="d754f12f-7886-4d7d-aa95-ec046157e485" providerId="ADAL" clId="{7370993F-4CA0-49D8-8649-EBBA122CD36F}" dt="2026-08-10T07:02:37.650" v="3168" actId="478"/>
          <ac:spMkLst>
            <pc:docMk/>
            <pc:sldMk cId="11986123" sldId="283"/>
            <ac:spMk id="27" creationId="{6CD63627-47E0-040B-ECCD-22FF87F276B5}"/>
          </ac:spMkLst>
        </pc:spChg>
        <pc:spChg chg="mod">
          <ac:chgData name="Mecarine Wangsadjaja" userId="d754f12f-7886-4d7d-aa95-ec046157e485" providerId="ADAL" clId="{7370993F-4CA0-49D8-8649-EBBA122CD36F}" dt="2026-08-10T07:05:08.536" v="3256" actId="404"/>
          <ac:spMkLst>
            <pc:docMk/>
            <pc:sldMk cId="11986123" sldId="283"/>
            <ac:spMk id="30" creationId="{0F7DDE72-33B0-FC56-CF05-7ABCBD504639}"/>
          </ac:spMkLst>
        </pc:spChg>
        <pc:spChg chg="del">
          <ac:chgData name="Mecarine Wangsadjaja" userId="d754f12f-7886-4d7d-aa95-ec046157e485" providerId="ADAL" clId="{7370993F-4CA0-49D8-8649-EBBA122CD36F}" dt="2026-08-10T07:11:51.664" v="3332" actId="478"/>
          <ac:spMkLst>
            <pc:docMk/>
            <pc:sldMk cId="11986123" sldId="283"/>
            <ac:spMk id="33" creationId="{C8E120E6-3C6F-9F50-C32D-E225306BF683}"/>
          </ac:spMkLst>
        </pc:spChg>
        <pc:spChg chg="add mod">
          <ac:chgData name="Mecarine Wangsadjaja" userId="d754f12f-7886-4d7d-aa95-ec046157e485" providerId="ADAL" clId="{7370993F-4CA0-49D8-8649-EBBA122CD36F}" dt="2026-08-10T07:07:39.605" v="3287" actId="14100"/>
          <ac:spMkLst>
            <pc:docMk/>
            <pc:sldMk cId="11986123" sldId="283"/>
            <ac:spMk id="36" creationId="{9EA290B6-082C-0C40-AB39-23D59B33A323}"/>
          </ac:spMkLst>
        </pc:spChg>
        <pc:spChg chg="add">
          <ac:chgData name="Mecarine Wangsadjaja" userId="d754f12f-7886-4d7d-aa95-ec046157e485" providerId="ADAL" clId="{7370993F-4CA0-49D8-8649-EBBA122CD36F}" dt="2026-08-10T07:11:52.564" v="3333" actId="22"/>
          <ac:spMkLst>
            <pc:docMk/>
            <pc:sldMk cId="11986123" sldId="283"/>
            <ac:spMk id="45" creationId="{24CDED95-902F-4196-0529-60AF425BC266}"/>
          </ac:spMkLst>
        </pc:spChg>
        <pc:spChg chg="add">
          <ac:chgData name="Mecarine Wangsadjaja" userId="d754f12f-7886-4d7d-aa95-ec046157e485" providerId="ADAL" clId="{7370993F-4CA0-49D8-8649-EBBA122CD36F}" dt="2026-08-10T07:11:52.564" v="3333" actId="22"/>
          <ac:spMkLst>
            <pc:docMk/>
            <pc:sldMk cId="11986123" sldId="283"/>
            <ac:spMk id="47" creationId="{DB86FBAF-503E-1769-00D0-15A4CD188F70}"/>
          </ac:spMkLst>
        </pc:spChg>
        <pc:picChg chg="del">
          <ac:chgData name="Mecarine Wangsadjaja" userId="d754f12f-7886-4d7d-aa95-ec046157e485" providerId="ADAL" clId="{7370993F-4CA0-49D8-8649-EBBA122CD36F}" dt="2026-08-10T07:01:05.068" v="3149" actId="478"/>
          <ac:picMkLst>
            <pc:docMk/>
            <pc:sldMk cId="11986123" sldId="283"/>
            <ac:picMk id="6" creationId="{1C730C03-B6FC-89C0-3B6E-9659FB442B8D}"/>
          </ac:picMkLst>
        </pc:picChg>
        <pc:picChg chg="add mod ord modCrop">
          <ac:chgData name="Mecarine Wangsadjaja" userId="d754f12f-7886-4d7d-aa95-ec046157e485" providerId="ADAL" clId="{7370993F-4CA0-49D8-8649-EBBA122CD36F}" dt="2026-08-10T07:03:58.108" v="3181" actId="1582"/>
          <ac:picMkLst>
            <pc:docMk/>
            <pc:sldMk cId="11986123" sldId="283"/>
            <ac:picMk id="11" creationId="{C4A4350F-68EC-7720-AABC-8595B84E5C2E}"/>
          </ac:picMkLst>
        </pc:picChg>
        <pc:picChg chg="del">
          <ac:chgData name="Mecarine Wangsadjaja" userId="d754f12f-7886-4d7d-aa95-ec046157e485" providerId="ADAL" clId="{7370993F-4CA0-49D8-8649-EBBA122CD36F}" dt="2026-08-10T07:01:03.699" v="3148" actId="478"/>
          <ac:picMkLst>
            <pc:docMk/>
            <pc:sldMk cId="11986123" sldId="283"/>
            <ac:picMk id="29" creationId="{81862D9A-8348-8FA4-E5D0-95E016C938EB}"/>
          </ac:picMkLst>
        </pc:picChg>
        <pc:cxnChg chg="del">
          <ac:chgData name="Mecarine Wangsadjaja" userId="d754f12f-7886-4d7d-aa95-ec046157e485" providerId="ADAL" clId="{7370993F-4CA0-49D8-8649-EBBA122CD36F}" dt="2026-08-10T07:02:37.650" v="3168" actId="478"/>
          <ac:cxnSpMkLst>
            <pc:docMk/>
            <pc:sldMk cId="11986123" sldId="283"/>
            <ac:cxnSpMk id="9" creationId="{FC7E6E4B-3B01-9019-8E23-8A7109984FEB}"/>
          </ac:cxnSpMkLst>
        </pc:cxnChg>
        <pc:cxnChg chg="mod">
          <ac:chgData name="Mecarine Wangsadjaja" userId="d754f12f-7886-4d7d-aa95-ec046157e485" providerId="ADAL" clId="{7370993F-4CA0-49D8-8649-EBBA122CD36F}" dt="2026-08-10T07:08:11.608" v="3294" actId="14100"/>
          <ac:cxnSpMkLst>
            <pc:docMk/>
            <pc:sldMk cId="11986123" sldId="283"/>
            <ac:cxnSpMk id="10" creationId="{BB54DAD6-8A93-004B-ECCE-2E1CE0ADF742}"/>
          </ac:cxnSpMkLst>
        </pc:cxnChg>
        <pc:cxnChg chg="del">
          <ac:chgData name="Mecarine Wangsadjaja" userId="d754f12f-7886-4d7d-aa95-ec046157e485" providerId="ADAL" clId="{7370993F-4CA0-49D8-8649-EBBA122CD36F}" dt="2026-08-10T07:02:30.247" v="3166" actId="478"/>
          <ac:cxnSpMkLst>
            <pc:docMk/>
            <pc:sldMk cId="11986123" sldId="283"/>
            <ac:cxnSpMk id="15" creationId="{8FD2FE77-0CBE-1F3B-17B9-8B9C5DB30BBF}"/>
          </ac:cxnSpMkLst>
        </pc:cxnChg>
        <pc:cxnChg chg="mod">
          <ac:chgData name="Mecarine Wangsadjaja" userId="d754f12f-7886-4d7d-aa95-ec046157e485" providerId="ADAL" clId="{7370993F-4CA0-49D8-8649-EBBA122CD36F}" dt="2026-08-10T07:05:58.104" v="3267" actId="14100"/>
          <ac:cxnSpMkLst>
            <pc:docMk/>
            <pc:sldMk cId="11986123" sldId="283"/>
            <ac:cxnSpMk id="25" creationId="{96529947-7A2C-C58F-6BD1-93F1ED51D906}"/>
          </ac:cxnSpMkLst>
        </pc:cxnChg>
        <pc:cxnChg chg="add mod">
          <ac:chgData name="Mecarine Wangsadjaja" userId="d754f12f-7886-4d7d-aa95-ec046157e485" providerId="ADAL" clId="{7370993F-4CA0-49D8-8649-EBBA122CD36F}" dt="2026-08-10T07:08:24.766" v="3296" actId="33986"/>
          <ac:cxnSpMkLst>
            <pc:docMk/>
            <pc:sldMk cId="11986123" sldId="283"/>
            <ac:cxnSpMk id="37" creationId="{FD4BFE64-4061-24A4-A088-C4EBCAFB74E4}"/>
          </ac:cxnSpMkLst>
        </pc:cxnChg>
      </pc:sldChg>
      <pc:sldChg chg="delSp modSp del mod">
        <pc:chgData name="Mecarine Wangsadjaja" userId="d754f12f-7886-4d7d-aa95-ec046157e485" providerId="ADAL" clId="{7370993F-4CA0-49D8-8649-EBBA122CD36F}" dt="2026-08-10T07:17:06.490" v="3452" actId="47"/>
        <pc:sldMkLst>
          <pc:docMk/>
          <pc:sldMk cId="1432027349" sldId="284"/>
        </pc:sldMkLst>
        <pc:spChg chg="del">
          <ac:chgData name="Mecarine Wangsadjaja" userId="d754f12f-7886-4d7d-aa95-ec046157e485" providerId="ADAL" clId="{7370993F-4CA0-49D8-8649-EBBA122CD36F}" dt="2026-08-10T07:12:15.147" v="3340" actId="21"/>
          <ac:spMkLst>
            <pc:docMk/>
            <pc:sldMk cId="1432027349" sldId="284"/>
            <ac:spMk id="4" creationId="{A192FBDC-2E73-CE1F-AE5C-9278FD1D00DD}"/>
          </ac:spMkLst>
        </pc:spChg>
        <pc:spChg chg="del">
          <ac:chgData name="Mecarine Wangsadjaja" userId="d754f12f-7886-4d7d-aa95-ec046157e485" providerId="ADAL" clId="{7370993F-4CA0-49D8-8649-EBBA122CD36F}" dt="2026-08-10T07:12:15.147" v="3340" actId="21"/>
          <ac:spMkLst>
            <pc:docMk/>
            <pc:sldMk cId="1432027349" sldId="284"/>
            <ac:spMk id="7" creationId="{071FC710-A3D0-24F3-EAC5-35DC011A3C32}"/>
          </ac:spMkLst>
        </pc:spChg>
        <pc:spChg chg="del">
          <ac:chgData name="Mecarine Wangsadjaja" userId="d754f12f-7886-4d7d-aa95-ec046157e485" providerId="ADAL" clId="{7370993F-4CA0-49D8-8649-EBBA122CD36F}" dt="2026-08-10T07:11:37.693" v="3330" actId="478"/>
          <ac:spMkLst>
            <pc:docMk/>
            <pc:sldMk cId="1432027349" sldId="284"/>
            <ac:spMk id="17" creationId="{89AFC55B-01BB-321D-4D67-4CAC0E621C2D}"/>
          </ac:spMkLst>
        </pc:spChg>
        <pc:spChg chg="del">
          <ac:chgData name="Mecarine Wangsadjaja" userId="d754f12f-7886-4d7d-aa95-ec046157e485" providerId="ADAL" clId="{7370993F-4CA0-49D8-8649-EBBA122CD36F}" dt="2026-08-10T07:12:15.147" v="3340" actId="21"/>
          <ac:spMkLst>
            <pc:docMk/>
            <pc:sldMk cId="1432027349" sldId="284"/>
            <ac:spMk id="19" creationId="{66A33C0D-45C4-A2B5-35C9-8F44DA656D7B}"/>
          </ac:spMkLst>
        </pc:spChg>
        <pc:spChg chg="del">
          <ac:chgData name="Mecarine Wangsadjaja" userId="d754f12f-7886-4d7d-aa95-ec046157e485" providerId="ADAL" clId="{7370993F-4CA0-49D8-8649-EBBA122CD36F}" dt="2026-08-10T07:07:09.090" v="3281" actId="21"/>
          <ac:spMkLst>
            <pc:docMk/>
            <pc:sldMk cId="1432027349" sldId="284"/>
            <ac:spMk id="22" creationId="{DBCB6127-3815-D51A-FC07-47F1F33FB855}"/>
          </ac:spMkLst>
        </pc:spChg>
        <pc:spChg chg="del">
          <ac:chgData name="Mecarine Wangsadjaja" userId="d754f12f-7886-4d7d-aa95-ec046157e485" providerId="ADAL" clId="{7370993F-4CA0-49D8-8649-EBBA122CD36F}" dt="2026-08-10T07:12:15.147" v="3340" actId="21"/>
          <ac:spMkLst>
            <pc:docMk/>
            <pc:sldMk cId="1432027349" sldId="284"/>
            <ac:spMk id="30" creationId="{AAD9718E-DAF3-6196-7C96-EC9CC290951F}"/>
          </ac:spMkLst>
        </pc:spChg>
        <pc:spChg chg="del">
          <ac:chgData name="Mecarine Wangsadjaja" userId="d754f12f-7886-4d7d-aa95-ec046157e485" providerId="ADAL" clId="{7370993F-4CA0-49D8-8649-EBBA122CD36F}" dt="2026-08-10T07:12:15.147" v="3340" actId="21"/>
          <ac:spMkLst>
            <pc:docMk/>
            <pc:sldMk cId="1432027349" sldId="284"/>
            <ac:spMk id="45" creationId="{52B84476-7AB0-D929-623E-2BE3675B6994}"/>
          </ac:spMkLst>
        </pc:spChg>
        <pc:spChg chg="del">
          <ac:chgData name="Mecarine Wangsadjaja" userId="d754f12f-7886-4d7d-aa95-ec046157e485" providerId="ADAL" clId="{7370993F-4CA0-49D8-8649-EBBA122CD36F}" dt="2026-08-10T07:12:15.147" v="3340" actId="21"/>
          <ac:spMkLst>
            <pc:docMk/>
            <pc:sldMk cId="1432027349" sldId="284"/>
            <ac:spMk id="48" creationId="{B7683B1F-2E7D-6A9C-8670-5A0815570CBE}"/>
          </ac:spMkLst>
        </pc:spChg>
        <pc:picChg chg="del">
          <ac:chgData name="Mecarine Wangsadjaja" userId="d754f12f-7886-4d7d-aa95-ec046157e485" providerId="ADAL" clId="{7370993F-4CA0-49D8-8649-EBBA122CD36F}" dt="2026-08-10T07:17:04.953" v="3451" actId="478"/>
          <ac:picMkLst>
            <pc:docMk/>
            <pc:sldMk cId="1432027349" sldId="284"/>
            <ac:picMk id="6" creationId="{0FF1A416-DB2E-77C3-2C1B-04069EEB1CE6}"/>
          </ac:picMkLst>
        </pc:picChg>
        <pc:picChg chg="del">
          <ac:chgData name="Mecarine Wangsadjaja" userId="d754f12f-7886-4d7d-aa95-ec046157e485" providerId="ADAL" clId="{7370993F-4CA0-49D8-8649-EBBA122CD36F}" dt="2026-08-10T07:17:00.834" v="3450" actId="478"/>
          <ac:picMkLst>
            <pc:docMk/>
            <pc:sldMk cId="1432027349" sldId="284"/>
            <ac:picMk id="50" creationId="{79D25C7D-F576-E2F5-AF96-73E6A1496EDD}"/>
          </ac:picMkLst>
        </pc:picChg>
        <pc:cxnChg chg="del mod">
          <ac:chgData name="Mecarine Wangsadjaja" userId="d754f12f-7886-4d7d-aa95-ec046157e485" providerId="ADAL" clId="{7370993F-4CA0-49D8-8649-EBBA122CD36F}" dt="2026-08-10T07:12:15.147" v="3340" actId="21"/>
          <ac:cxnSpMkLst>
            <pc:docMk/>
            <pc:sldMk cId="1432027349" sldId="284"/>
            <ac:cxnSpMk id="10" creationId="{798404C2-201C-CED4-10F1-FF23AFEEC3B4}"/>
          </ac:cxnSpMkLst>
        </pc:cxnChg>
        <pc:cxnChg chg="del">
          <ac:chgData name="Mecarine Wangsadjaja" userId="d754f12f-7886-4d7d-aa95-ec046157e485" providerId="ADAL" clId="{7370993F-4CA0-49D8-8649-EBBA122CD36F}" dt="2026-08-10T07:11:39.591" v="3331" actId="478"/>
          <ac:cxnSpMkLst>
            <pc:docMk/>
            <pc:sldMk cId="1432027349" sldId="284"/>
            <ac:cxnSpMk id="15" creationId="{648C62DF-12AE-0734-C16B-1A33E75ADB06}"/>
          </ac:cxnSpMkLst>
        </pc:cxnChg>
        <pc:cxnChg chg="del">
          <ac:chgData name="Mecarine Wangsadjaja" userId="d754f12f-7886-4d7d-aa95-ec046157e485" providerId="ADAL" clId="{7370993F-4CA0-49D8-8649-EBBA122CD36F}" dt="2026-08-10T07:12:15.147" v="3340" actId="21"/>
          <ac:cxnSpMkLst>
            <pc:docMk/>
            <pc:sldMk cId="1432027349" sldId="284"/>
            <ac:cxnSpMk id="23" creationId="{F3528EE7-953E-ACB0-6868-9D1D94638781}"/>
          </ac:cxnSpMkLst>
        </pc:cxnChg>
        <pc:cxnChg chg="del">
          <ac:chgData name="Mecarine Wangsadjaja" userId="d754f12f-7886-4d7d-aa95-ec046157e485" providerId="ADAL" clId="{7370993F-4CA0-49D8-8649-EBBA122CD36F}" dt="2026-08-10T07:12:15.147" v="3340" actId="21"/>
          <ac:cxnSpMkLst>
            <pc:docMk/>
            <pc:sldMk cId="1432027349" sldId="284"/>
            <ac:cxnSpMk id="47" creationId="{48476499-8429-D3B3-E181-C98B0CDF4B35}"/>
          </ac:cxnSpMkLst>
        </pc:cxnChg>
      </pc:sldChg>
      <pc:sldChg chg="addSp delSp modSp del mod">
        <pc:chgData name="Mecarine Wangsadjaja" userId="d754f12f-7886-4d7d-aa95-ec046157e485" providerId="ADAL" clId="{7370993F-4CA0-49D8-8649-EBBA122CD36F}" dt="2026-08-10T07:59:11.695" v="3577" actId="47"/>
        <pc:sldMkLst>
          <pc:docMk/>
          <pc:sldMk cId="3624168835" sldId="285"/>
        </pc:sldMkLst>
        <pc:picChg chg="add del mod">
          <ac:chgData name="Mecarine Wangsadjaja" userId="d754f12f-7886-4d7d-aa95-ec046157e485" providerId="ADAL" clId="{7370993F-4CA0-49D8-8649-EBBA122CD36F}" dt="2026-08-10T07:29:48.010" v="3477" actId="21"/>
          <ac:picMkLst>
            <pc:docMk/>
            <pc:sldMk cId="3624168835" sldId="285"/>
            <ac:picMk id="4" creationId="{E625565B-9808-6486-CA85-5EAED5105125}"/>
          </ac:picMkLst>
        </pc:picChg>
        <pc:picChg chg="mod">
          <ac:chgData name="Mecarine Wangsadjaja" userId="d754f12f-7886-4d7d-aa95-ec046157e485" providerId="ADAL" clId="{7370993F-4CA0-49D8-8649-EBBA122CD36F}" dt="2026-08-10T07:32:13.959" v="3508" actId="1076"/>
          <ac:picMkLst>
            <pc:docMk/>
            <pc:sldMk cId="3624168835" sldId="285"/>
            <ac:picMk id="7" creationId="{4E75B55B-FAAA-9F1C-8553-7036A337148E}"/>
          </ac:picMkLst>
        </pc:picChg>
      </pc:sldChg>
      <pc:sldChg chg="addSp delSp modSp mod">
        <pc:chgData name="Mecarine Wangsadjaja" userId="d754f12f-7886-4d7d-aa95-ec046157e485" providerId="ADAL" clId="{7370993F-4CA0-49D8-8649-EBBA122CD36F}" dt="2026-08-10T09:32:35.717" v="4229" actId="1582"/>
        <pc:sldMkLst>
          <pc:docMk/>
          <pc:sldMk cId="3759884696" sldId="286"/>
        </pc:sldMkLst>
        <pc:spChg chg="mod ord">
          <ac:chgData name="Mecarine Wangsadjaja" userId="d754f12f-7886-4d7d-aa95-ec046157e485" providerId="ADAL" clId="{7370993F-4CA0-49D8-8649-EBBA122CD36F}" dt="2026-08-10T08:21:43.949" v="3848" actId="14100"/>
          <ac:spMkLst>
            <pc:docMk/>
            <pc:sldMk cId="3759884696" sldId="286"/>
            <ac:spMk id="22" creationId="{A2CF05F7-429F-3662-FDD9-1C4F475A3346}"/>
          </ac:spMkLst>
        </pc:spChg>
        <pc:spChg chg="add">
          <ac:chgData name="Mecarine Wangsadjaja" userId="d754f12f-7886-4d7d-aa95-ec046157e485" providerId="ADAL" clId="{7370993F-4CA0-49D8-8649-EBBA122CD36F}" dt="2026-08-10T08:05:10.391" v="3637" actId="22"/>
          <ac:spMkLst>
            <pc:docMk/>
            <pc:sldMk cId="3759884696" sldId="286"/>
            <ac:spMk id="25" creationId="{C0F22698-71D0-5B15-CC5C-5B7D3862CCF5}"/>
          </ac:spMkLst>
        </pc:spChg>
        <pc:spChg chg="mod ord">
          <ac:chgData name="Mecarine Wangsadjaja" userId="d754f12f-7886-4d7d-aa95-ec046157e485" providerId="ADAL" clId="{7370993F-4CA0-49D8-8649-EBBA122CD36F}" dt="2026-08-10T08:21:22.429" v="3844" actId="1076"/>
          <ac:spMkLst>
            <pc:docMk/>
            <pc:sldMk cId="3759884696" sldId="286"/>
            <ac:spMk id="27" creationId="{D8444608-3A29-00DD-6A80-3FBDB60DCA38}"/>
          </ac:spMkLst>
        </pc:spChg>
        <pc:spChg chg="add">
          <ac:chgData name="Mecarine Wangsadjaja" userId="d754f12f-7886-4d7d-aa95-ec046157e485" providerId="ADAL" clId="{7370993F-4CA0-49D8-8649-EBBA122CD36F}" dt="2026-08-10T08:05:10.391" v="3637" actId="22"/>
          <ac:spMkLst>
            <pc:docMk/>
            <pc:sldMk cId="3759884696" sldId="286"/>
            <ac:spMk id="28" creationId="{5F7AFF97-593B-F6C2-AF26-771888397709}"/>
          </ac:spMkLst>
        </pc:spChg>
        <pc:spChg chg="del">
          <ac:chgData name="Mecarine Wangsadjaja" userId="d754f12f-7886-4d7d-aa95-ec046157e485" providerId="ADAL" clId="{7370993F-4CA0-49D8-8649-EBBA122CD36F}" dt="2026-08-10T08:05:09.331" v="3636" actId="478"/>
          <ac:spMkLst>
            <pc:docMk/>
            <pc:sldMk cId="3759884696" sldId="286"/>
            <ac:spMk id="33" creationId="{FE068377-6A0C-FF49-C6C7-295D2255A79D}"/>
          </ac:spMkLst>
        </pc:spChg>
        <pc:spChg chg="mod ord">
          <ac:chgData name="Mecarine Wangsadjaja" userId="d754f12f-7886-4d7d-aa95-ec046157e485" providerId="ADAL" clId="{7370993F-4CA0-49D8-8649-EBBA122CD36F}" dt="2026-08-10T08:22:31.343" v="3855" actId="1076"/>
          <ac:spMkLst>
            <pc:docMk/>
            <pc:sldMk cId="3759884696" sldId="286"/>
            <ac:spMk id="36" creationId="{CEB8A8D2-226B-182E-DB07-BA421DD5479C}"/>
          </ac:spMkLst>
        </pc:spChg>
        <pc:spChg chg="mod">
          <ac:chgData name="Mecarine Wangsadjaja" userId="d754f12f-7886-4d7d-aa95-ec046157e485" providerId="ADAL" clId="{7370993F-4CA0-49D8-8649-EBBA122CD36F}" dt="2026-08-10T08:22:13.595" v="3852" actId="207"/>
          <ac:spMkLst>
            <pc:docMk/>
            <pc:sldMk cId="3759884696" sldId="286"/>
            <ac:spMk id="39" creationId="{98D03D13-9FC0-5D39-42C4-D284BAF9B7F8}"/>
          </ac:spMkLst>
        </pc:spChg>
        <pc:spChg chg="mod">
          <ac:chgData name="Mecarine Wangsadjaja" userId="d754f12f-7886-4d7d-aa95-ec046157e485" providerId="ADAL" clId="{7370993F-4CA0-49D8-8649-EBBA122CD36F}" dt="2026-08-10T08:24:48.352" v="3877" actId="1076"/>
          <ac:spMkLst>
            <pc:docMk/>
            <pc:sldMk cId="3759884696" sldId="286"/>
            <ac:spMk id="59" creationId="{5D15643B-0397-7E9A-843C-16A18DBFF97B}"/>
          </ac:spMkLst>
        </pc:spChg>
        <pc:spChg chg="mod">
          <ac:chgData name="Mecarine Wangsadjaja" userId="d754f12f-7886-4d7d-aa95-ec046157e485" providerId="ADAL" clId="{7370993F-4CA0-49D8-8649-EBBA122CD36F}" dt="2026-08-10T08:23:53.128" v="3870" actId="1076"/>
          <ac:spMkLst>
            <pc:docMk/>
            <pc:sldMk cId="3759884696" sldId="286"/>
            <ac:spMk id="61" creationId="{4170786B-5DFA-DB93-E4C0-9E1143C673B3}"/>
          </ac:spMkLst>
        </pc:spChg>
        <pc:spChg chg="mod">
          <ac:chgData name="Mecarine Wangsadjaja" userId="d754f12f-7886-4d7d-aa95-ec046157e485" providerId="ADAL" clId="{7370993F-4CA0-49D8-8649-EBBA122CD36F}" dt="2026-08-10T08:24:40.377" v="3874" actId="14100"/>
          <ac:spMkLst>
            <pc:docMk/>
            <pc:sldMk cId="3759884696" sldId="286"/>
            <ac:spMk id="64" creationId="{49C92172-BF4F-FA29-B055-CF917CA23BA7}"/>
          </ac:spMkLst>
        </pc:spChg>
        <pc:spChg chg="mod">
          <ac:chgData name="Mecarine Wangsadjaja" userId="d754f12f-7886-4d7d-aa95-ec046157e485" providerId="ADAL" clId="{7370993F-4CA0-49D8-8649-EBBA122CD36F}" dt="2026-08-10T08:23:24.861" v="3864" actId="1076"/>
          <ac:spMkLst>
            <pc:docMk/>
            <pc:sldMk cId="3759884696" sldId="286"/>
            <ac:spMk id="66" creationId="{C388D088-5E8C-899E-080E-8D5796B630EC}"/>
          </ac:spMkLst>
        </pc:spChg>
        <pc:grpChg chg="add mod">
          <ac:chgData name="Mecarine Wangsadjaja" userId="d754f12f-7886-4d7d-aa95-ec046157e485" providerId="ADAL" clId="{7370993F-4CA0-49D8-8649-EBBA122CD36F}" dt="2026-08-10T08:25:02.009" v="3878" actId="1076"/>
          <ac:grpSpMkLst>
            <pc:docMk/>
            <pc:sldMk cId="3759884696" sldId="286"/>
            <ac:grpSpMk id="30" creationId="{F9951F82-C671-0310-EC55-4D80D712B1FB}"/>
          </ac:grpSpMkLst>
        </pc:grpChg>
        <pc:grpChg chg="add mod ord">
          <ac:chgData name="Mecarine Wangsadjaja" userId="d754f12f-7886-4d7d-aa95-ec046157e485" providerId="ADAL" clId="{7370993F-4CA0-49D8-8649-EBBA122CD36F}" dt="2026-08-10T08:09:34.284" v="3782" actId="164"/>
          <ac:grpSpMkLst>
            <pc:docMk/>
            <pc:sldMk cId="3759884696" sldId="286"/>
            <ac:grpSpMk id="31" creationId="{A13258D9-DEC7-8487-D05F-0541B99A69F8}"/>
          </ac:grpSpMkLst>
        </pc:grpChg>
        <pc:grpChg chg="add mod">
          <ac:chgData name="Mecarine Wangsadjaja" userId="d754f12f-7886-4d7d-aa95-ec046157e485" providerId="ADAL" clId="{7370993F-4CA0-49D8-8649-EBBA122CD36F}" dt="2026-08-10T08:25:02.009" v="3878" actId="1076"/>
          <ac:grpSpMkLst>
            <pc:docMk/>
            <pc:sldMk cId="3759884696" sldId="286"/>
            <ac:grpSpMk id="45" creationId="{0E556D85-52C6-1CF9-B67A-A81C3819B68E}"/>
          </ac:grpSpMkLst>
        </pc:grpChg>
        <pc:grpChg chg="add mod">
          <ac:chgData name="Mecarine Wangsadjaja" userId="d754f12f-7886-4d7d-aa95-ec046157e485" providerId="ADAL" clId="{7370993F-4CA0-49D8-8649-EBBA122CD36F}" dt="2026-08-10T08:25:02.009" v="3878" actId="1076"/>
          <ac:grpSpMkLst>
            <pc:docMk/>
            <pc:sldMk cId="3759884696" sldId="286"/>
            <ac:grpSpMk id="56" creationId="{FC6E31BF-C92E-FB51-1389-8F9567D7CE6D}"/>
          </ac:grpSpMkLst>
        </pc:grpChg>
        <pc:grpChg chg="mod">
          <ac:chgData name="Mecarine Wangsadjaja" userId="d754f12f-7886-4d7d-aa95-ec046157e485" providerId="ADAL" clId="{7370993F-4CA0-49D8-8649-EBBA122CD36F}" dt="2026-08-10T08:22:42.477" v="3857"/>
          <ac:grpSpMkLst>
            <pc:docMk/>
            <pc:sldMk cId="3759884696" sldId="286"/>
            <ac:grpSpMk id="58" creationId="{A6755173-058A-8C64-9CA1-2742C2D3CEEB}"/>
          </ac:grpSpMkLst>
        </pc:grpChg>
        <pc:grpChg chg="add mod">
          <ac:chgData name="Mecarine Wangsadjaja" userId="d754f12f-7886-4d7d-aa95-ec046157e485" providerId="ADAL" clId="{7370993F-4CA0-49D8-8649-EBBA122CD36F}" dt="2026-08-10T08:25:02.009" v="3878" actId="1076"/>
          <ac:grpSpMkLst>
            <pc:docMk/>
            <pc:sldMk cId="3759884696" sldId="286"/>
            <ac:grpSpMk id="63" creationId="{386BA19F-F482-8CD0-AA26-5B173EEF1121}"/>
          </ac:grpSpMkLst>
        </pc:grpChg>
        <pc:picChg chg="add del mod ord">
          <ac:chgData name="Mecarine Wangsadjaja" userId="d754f12f-7886-4d7d-aa95-ec046157e485" providerId="ADAL" clId="{7370993F-4CA0-49D8-8649-EBBA122CD36F}" dt="2026-08-10T08:00:28.875" v="3592" actId="21"/>
          <ac:picMkLst>
            <pc:docMk/>
            <pc:sldMk cId="3759884696" sldId="286"/>
            <ac:picMk id="3" creationId="{369387DF-30C3-2A2D-5178-48548698969D}"/>
          </ac:picMkLst>
        </pc:picChg>
        <pc:picChg chg="del">
          <ac:chgData name="Mecarine Wangsadjaja" userId="d754f12f-7886-4d7d-aa95-ec046157e485" providerId="ADAL" clId="{7370993F-4CA0-49D8-8649-EBBA122CD36F}" dt="2026-08-10T08:00:19.061" v="3589" actId="478"/>
          <ac:picMkLst>
            <pc:docMk/>
            <pc:sldMk cId="3759884696" sldId="286"/>
            <ac:picMk id="4" creationId="{7D351C03-9F6D-CE69-A6A1-E93874822EFF}"/>
          </ac:picMkLst>
        </pc:picChg>
        <pc:picChg chg="add mod modCrop">
          <ac:chgData name="Mecarine Wangsadjaja" userId="d754f12f-7886-4d7d-aa95-ec046157e485" providerId="ADAL" clId="{7370993F-4CA0-49D8-8649-EBBA122CD36F}" dt="2026-08-10T09:32:12.671" v="4223" actId="1582"/>
          <ac:picMkLst>
            <pc:docMk/>
            <pc:sldMk cId="3759884696" sldId="286"/>
            <ac:picMk id="7" creationId="{DFEF3A87-BAFD-6CB3-81A1-263C202CCB5E}"/>
          </ac:picMkLst>
        </pc:picChg>
        <pc:picChg chg="del mod ord modCrop">
          <ac:chgData name="Mecarine Wangsadjaja" userId="d754f12f-7886-4d7d-aa95-ec046157e485" providerId="ADAL" clId="{7370993F-4CA0-49D8-8649-EBBA122CD36F}" dt="2026-08-10T08:07:08.786" v="3650" actId="478"/>
          <ac:picMkLst>
            <pc:docMk/>
            <pc:sldMk cId="3759884696" sldId="286"/>
            <ac:picMk id="21" creationId="{73BCCA9C-80A8-0303-44EE-DE0282BFD83F}"/>
          </ac:picMkLst>
        </pc:picChg>
        <pc:picChg chg="add del mod">
          <ac:chgData name="Mecarine Wangsadjaja" userId="d754f12f-7886-4d7d-aa95-ec046157e485" providerId="ADAL" clId="{7370993F-4CA0-49D8-8649-EBBA122CD36F}" dt="2026-08-10T08:07:05.380" v="3649" actId="21"/>
          <ac:picMkLst>
            <pc:docMk/>
            <pc:sldMk cId="3759884696" sldId="286"/>
            <ac:picMk id="34" creationId="{F3DE6F1B-3F39-8923-0099-FC18F620C8E0}"/>
          </ac:picMkLst>
        </pc:picChg>
        <pc:picChg chg="add mod modCrop">
          <ac:chgData name="Mecarine Wangsadjaja" userId="d754f12f-7886-4d7d-aa95-ec046157e485" providerId="ADAL" clId="{7370993F-4CA0-49D8-8649-EBBA122CD36F}" dt="2026-08-10T09:32:21.334" v="4225" actId="1582"/>
          <ac:picMkLst>
            <pc:docMk/>
            <pc:sldMk cId="3759884696" sldId="286"/>
            <ac:picMk id="40" creationId="{DADC52DB-2177-C461-3F6F-1294F038DA43}"/>
          </ac:picMkLst>
        </pc:picChg>
        <pc:picChg chg="mod">
          <ac:chgData name="Mecarine Wangsadjaja" userId="d754f12f-7886-4d7d-aa95-ec046157e485" providerId="ADAL" clId="{7370993F-4CA0-49D8-8649-EBBA122CD36F}" dt="2026-08-10T09:32:35.717" v="4229" actId="1582"/>
          <ac:picMkLst>
            <pc:docMk/>
            <pc:sldMk cId="3759884696" sldId="286"/>
            <ac:picMk id="57" creationId="{F98123FA-5177-E051-43FF-0D103DF9C571}"/>
          </ac:picMkLst>
        </pc:picChg>
        <pc:picChg chg="add mod">
          <ac:chgData name="Mecarine Wangsadjaja" userId="d754f12f-7886-4d7d-aa95-ec046157e485" providerId="ADAL" clId="{7370993F-4CA0-49D8-8649-EBBA122CD36F}" dt="2026-08-10T09:32:16.596" v="4224" actId="1582"/>
          <ac:picMkLst>
            <pc:docMk/>
            <pc:sldMk cId="3759884696" sldId="286"/>
            <ac:picMk id="62" creationId="{4127E5B4-60F7-B6AF-435E-E64D32847B9D}"/>
          </ac:picMkLst>
        </pc:picChg>
        <pc:cxnChg chg="mod ord">
          <ac:chgData name="Mecarine Wangsadjaja" userId="d754f12f-7886-4d7d-aa95-ec046157e485" providerId="ADAL" clId="{7370993F-4CA0-49D8-8649-EBBA122CD36F}" dt="2026-08-10T08:21:17.162" v="3843" actId="14100"/>
          <ac:cxnSpMkLst>
            <pc:docMk/>
            <pc:sldMk cId="3759884696" sldId="286"/>
            <ac:cxnSpMk id="29" creationId="{041E06D6-E774-C51F-3082-43F1A9832F00}"/>
          </ac:cxnSpMkLst>
        </pc:cxnChg>
        <pc:cxnChg chg="mod ord">
          <ac:chgData name="Mecarine Wangsadjaja" userId="d754f12f-7886-4d7d-aa95-ec046157e485" providerId="ADAL" clId="{7370993F-4CA0-49D8-8649-EBBA122CD36F}" dt="2026-08-10T08:22:21.614" v="3854" actId="14100"/>
          <ac:cxnSpMkLst>
            <pc:docMk/>
            <pc:sldMk cId="3759884696" sldId="286"/>
            <ac:cxnSpMk id="35" creationId="{79F9F72D-30DA-3237-04A8-5334DB8AAB33}"/>
          </ac:cxnSpMkLst>
        </pc:cxnChg>
        <pc:cxnChg chg="mod">
          <ac:chgData name="Mecarine Wangsadjaja" userId="d754f12f-7886-4d7d-aa95-ec046157e485" providerId="ADAL" clId="{7370993F-4CA0-49D8-8649-EBBA122CD36F}" dt="2026-08-10T08:24:48.352" v="3877" actId="1076"/>
          <ac:cxnSpMkLst>
            <pc:docMk/>
            <pc:sldMk cId="3759884696" sldId="286"/>
            <ac:cxnSpMk id="60" creationId="{6BE7B43A-449B-4BEE-1BD5-538712808E38}"/>
          </ac:cxnSpMkLst>
        </pc:cxnChg>
        <pc:cxnChg chg="mod">
          <ac:chgData name="Mecarine Wangsadjaja" userId="d754f12f-7886-4d7d-aa95-ec046157e485" providerId="ADAL" clId="{7370993F-4CA0-49D8-8649-EBBA122CD36F}" dt="2026-08-10T08:23:17.647" v="3863" actId="14100"/>
          <ac:cxnSpMkLst>
            <pc:docMk/>
            <pc:sldMk cId="3759884696" sldId="286"/>
            <ac:cxnSpMk id="65" creationId="{A4BF256D-101E-7251-53FF-0C0C7F4DB538}"/>
          </ac:cxnSpMkLst>
        </pc:cxnChg>
      </pc:sldChg>
      <pc:sldChg chg="addSp delSp modSp del mod">
        <pc:chgData name="Mecarine Wangsadjaja" userId="d754f12f-7886-4d7d-aa95-ec046157e485" providerId="ADAL" clId="{7370993F-4CA0-49D8-8649-EBBA122CD36F}" dt="2026-08-10T08:15:18.777" v="3833" actId="47"/>
        <pc:sldMkLst>
          <pc:docMk/>
          <pc:sldMk cId="771561426" sldId="287"/>
        </pc:sldMkLst>
        <pc:spChg chg="add">
          <ac:chgData name="Mecarine Wangsadjaja" userId="d754f12f-7886-4d7d-aa95-ec046157e485" providerId="ADAL" clId="{7370993F-4CA0-49D8-8649-EBBA122CD36F}" dt="2026-08-10T08:05:01.178" v="3635" actId="22"/>
          <ac:spMkLst>
            <pc:docMk/>
            <pc:sldMk cId="771561426" sldId="287"/>
            <ac:spMk id="4" creationId="{A7C79080-6279-4636-EAF4-BAB9F5B477F3}"/>
          </ac:spMkLst>
        </pc:spChg>
        <pc:spChg chg="add">
          <ac:chgData name="Mecarine Wangsadjaja" userId="d754f12f-7886-4d7d-aa95-ec046157e485" providerId="ADAL" clId="{7370993F-4CA0-49D8-8649-EBBA122CD36F}" dt="2026-08-10T08:05:01.178" v="3635" actId="22"/>
          <ac:spMkLst>
            <pc:docMk/>
            <pc:sldMk cId="771561426" sldId="287"/>
            <ac:spMk id="9" creationId="{977FF7BB-6E11-9511-D913-8A3D14CFF45B}"/>
          </ac:spMkLst>
        </pc:spChg>
        <pc:spChg chg="del mod">
          <ac:chgData name="Mecarine Wangsadjaja" userId="d754f12f-7886-4d7d-aa95-ec046157e485" providerId="ADAL" clId="{7370993F-4CA0-49D8-8649-EBBA122CD36F}" dt="2026-08-10T08:13:10.250" v="3815"/>
          <ac:spMkLst>
            <pc:docMk/>
            <pc:sldMk cId="771561426" sldId="287"/>
            <ac:spMk id="22" creationId="{2985B7DF-0DB6-8819-EFD2-C61DCA391BA9}"/>
          </ac:spMkLst>
        </pc:spChg>
        <pc:spChg chg="del">
          <ac:chgData name="Mecarine Wangsadjaja" userId="d754f12f-7886-4d7d-aa95-ec046157e485" providerId="ADAL" clId="{7370993F-4CA0-49D8-8649-EBBA122CD36F}" dt="2026-08-10T08:05:00.188" v="3634" actId="478"/>
          <ac:spMkLst>
            <pc:docMk/>
            <pc:sldMk cId="771561426" sldId="287"/>
            <ac:spMk id="33" creationId="{73FB9EFC-C5E5-D434-4DFD-9C3199A70055}"/>
          </ac:spMkLst>
        </pc:spChg>
        <pc:spChg chg="del mod">
          <ac:chgData name="Mecarine Wangsadjaja" userId="d754f12f-7886-4d7d-aa95-ec046157e485" providerId="ADAL" clId="{7370993F-4CA0-49D8-8649-EBBA122CD36F}" dt="2026-08-10T08:14:57.455" v="3827"/>
          <ac:spMkLst>
            <pc:docMk/>
            <pc:sldMk cId="771561426" sldId="287"/>
            <ac:spMk id="39" creationId="{9E7A94D5-CA26-D659-1A9B-A04BAB8A7209}"/>
          </ac:spMkLst>
        </pc:spChg>
        <pc:picChg chg="add del">
          <ac:chgData name="Mecarine Wangsadjaja" userId="d754f12f-7886-4d7d-aa95-ec046157e485" providerId="ADAL" clId="{7370993F-4CA0-49D8-8649-EBBA122CD36F}" dt="2026-08-10T08:12:05.355" v="3799" actId="21"/>
          <ac:picMkLst>
            <pc:docMk/>
            <pc:sldMk cId="771561426" sldId="287"/>
            <ac:picMk id="11" creationId="{900079D8-A05C-3A08-92A2-380BCE784A4D}"/>
          </ac:picMkLst>
        </pc:picChg>
      </pc:sldChg>
      <pc:sldChg chg="del">
        <pc:chgData name="Mecarine Wangsadjaja" userId="d754f12f-7886-4d7d-aa95-ec046157e485" providerId="ADAL" clId="{7370993F-4CA0-49D8-8649-EBBA122CD36F}" dt="2026-08-10T08:30:34.302" v="3889" actId="47"/>
        <pc:sldMkLst>
          <pc:docMk/>
          <pc:sldMk cId="1907380792" sldId="288"/>
        </pc:sldMkLst>
      </pc:sldChg>
      <pc:sldChg chg="addSp delSp modSp mod">
        <pc:chgData name="Mecarine Wangsadjaja" userId="d754f12f-7886-4d7d-aa95-ec046157e485" providerId="ADAL" clId="{7370993F-4CA0-49D8-8649-EBBA122CD36F}" dt="2026-08-10T09:32:00.038" v="4221" actId="1582"/>
        <pc:sldMkLst>
          <pc:docMk/>
          <pc:sldMk cId="3935090595" sldId="289"/>
        </pc:sldMkLst>
        <pc:spChg chg="add">
          <ac:chgData name="Mecarine Wangsadjaja" userId="d754f12f-7886-4d7d-aa95-ec046157e485" providerId="ADAL" clId="{7370993F-4CA0-49D8-8649-EBBA122CD36F}" dt="2026-08-10T08:30:55.329" v="3891" actId="22"/>
          <ac:spMkLst>
            <pc:docMk/>
            <pc:sldMk cId="3935090595" sldId="289"/>
            <ac:spMk id="4" creationId="{89C22E16-952F-DCC5-B4AD-3B005E7E28EB}"/>
          </ac:spMkLst>
        </pc:spChg>
        <pc:spChg chg="add mod">
          <ac:chgData name="Mecarine Wangsadjaja" userId="d754f12f-7886-4d7d-aa95-ec046157e485" providerId="ADAL" clId="{7370993F-4CA0-49D8-8649-EBBA122CD36F}" dt="2026-08-10T08:31:00.496" v="3898" actId="20577"/>
          <ac:spMkLst>
            <pc:docMk/>
            <pc:sldMk cId="3935090595" sldId="289"/>
            <ac:spMk id="10" creationId="{E32028FB-49FE-7BD8-89B9-6C8CB8F78CB5}"/>
          </ac:spMkLst>
        </pc:spChg>
        <pc:spChg chg="mod">
          <ac:chgData name="Mecarine Wangsadjaja" userId="d754f12f-7886-4d7d-aa95-ec046157e485" providerId="ADAL" clId="{7370993F-4CA0-49D8-8649-EBBA122CD36F}" dt="2026-08-10T08:36:38.055" v="3944" actId="1037"/>
          <ac:spMkLst>
            <pc:docMk/>
            <pc:sldMk cId="3935090595" sldId="289"/>
            <ac:spMk id="13" creationId="{5EF11D62-EA96-1894-B7AA-39A3E2A45613}"/>
          </ac:spMkLst>
        </pc:spChg>
        <pc:spChg chg="mod">
          <ac:chgData name="Mecarine Wangsadjaja" userId="d754f12f-7886-4d7d-aa95-ec046157e485" providerId="ADAL" clId="{7370993F-4CA0-49D8-8649-EBBA122CD36F}" dt="2026-08-10T08:33:59.762" v="3920" actId="207"/>
          <ac:spMkLst>
            <pc:docMk/>
            <pc:sldMk cId="3935090595" sldId="289"/>
            <ac:spMk id="22" creationId="{07A5B803-AD33-9143-FE5C-1FEA0F235401}"/>
          </ac:spMkLst>
        </pc:spChg>
        <pc:spChg chg="mod ord">
          <ac:chgData name="Mecarine Wangsadjaja" userId="d754f12f-7886-4d7d-aa95-ec046157e485" providerId="ADAL" clId="{7370993F-4CA0-49D8-8649-EBBA122CD36F}" dt="2026-08-10T08:36:38.055" v="3944" actId="1037"/>
          <ac:spMkLst>
            <pc:docMk/>
            <pc:sldMk cId="3935090595" sldId="289"/>
            <ac:spMk id="25" creationId="{4B54F291-CEFF-B73D-A4DD-C633D1A90878}"/>
          </ac:spMkLst>
        </pc:spChg>
        <pc:spChg chg="del">
          <ac:chgData name="Mecarine Wangsadjaja" userId="d754f12f-7886-4d7d-aa95-ec046157e485" providerId="ADAL" clId="{7370993F-4CA0-49D8-8649-EBBA122CD36F}" dt="2026-08-10T08:30:53.952" v="3890" actId="478"/>
          <ac:spMkLst>
            <pc:docMk/>
            <pc:sldMk cId="3935090595" sldId="289"/>
            <ac:spMk id="33" creationId="{327E2877-424D-922D-6156-81A88887A3B8}"/>
          </ac:spMkLst>
        </pc:spChg>
        <pc:grpChg chg="mod ord">
          <ac:chgData name="Mecarine Wangsadjaja" userId="d754f12f-7886-4d7d-aa95-ec046157e485" providerId="ADAL" clId="{7370993F-4CA0-49D8-8649-EBBA122CD36F}" dt="2026-08-10T08:36:38.055" v="3944" actId="1037"/>
          <ac:grpSpMkLst>
            <pc:docMk/>
            <pc:sldMk cId="3935090595" sldId="289"/>
            <ac:grpSpMk id="11" creationId="{21C0A85E-B8A4-5240-ACC6-E6105A0EC652}"/>
          </ac:grpSpMkLst>
        </pc:grpChg>
        <pc:grpChg chg="add mod">
          <ac:chgData name="Mecarine Wangsadjaja" userId="d754f12f-7886-4d7d-aa95-ec046157e485" providerId="ADAL" clId="{7370993F-4CA0-49D8-8649-EBBA122CD36F}" dt="2026-08-10T08:52:23.677" v="4075" actId="14100"/>
          <ac:grpSpMkLst>
            <pc:docMk/>
            <pc:sldMk cId="3935090595" sldId="289"/>
            <ac:grpSpMk id="34" creationId="{C553121E-8091-54DB-FD13-A418123B2451}"/>
          </ac:grpSpMkLst>
        </pc:grpChg>
        <pc:picChg chg="del mod">
          <ac:chgData name="Mecarine Wangsadjaja" userId="d754f12f-7886-4d7d-aa95-ec046157e485" providerId="ADAL" clId="{7370993F-4CA0-49D8-8649-EBBA122CD36F}" dt="2026-08-10T08:33:49.234" v="3916" actId="478"/>
          <ac:picMkLst>
            <pc:docMk/>
            <pc:sldMk cId="3935090595" sldId="289"/>
            <ac:picMk id="3" creationId="{D93F5A8D-1101-DFEF-51A4-728E7FCAE66D}"/>
          </ac:picMkLst>
        </pc:picChg>
        <pc:picChg chg="mod">
          <ac:chgData name="Mecarine Wangsadjaja" userId="d754f12f-7886-4d7d-aa95-ec046157e485" providerId="ADAL" clId="{7370993F-4CA0-49D8-8649-EBBA122CD36F}" dt="2026-08-10T08:33:59.762" v="3920" actId="207"/>
          <ac:picMkLst>
            <pc:docMk/>
            <pc:sldMk cId="3935090595" sldId="289"/>
            <ac:picMk id="9" creationId="{9B50EDD6-DEEF-4D05-AD1D-E02B0634BC67}"/>
          </ac:picMkLst>
        </pc:picChg>
        <pc:picChg chg="add mod ord modCrop">
          <ac:chgData name="Mecarine Wangsadjaja" userId="d754f12f-7886-4d7d-aa95-ec046157e485" providerId="ADAL" clId="{7370993F-4CA0-49D8-8649-EBBA122CD36F}" dt="2026-08-10T09:32:00.038" v="4221" actId="1582"/>
          <ac:picMkLst>
            <pc:docMk/>
            <pc:sldMk cId="3935090595" sldId="289"/>
            <ac:picMk id="17" creationId="{745560AB-4BD2-9B43-8964-1529393EDFF0}"/>
          </ac:picMkLst>
        </pc:picChg>
        <pc:picChg chg="del mod">
          <ac:chgData name="Mecarine Wangsadjaja" userId="d754f12f-7886-4d7d-aa95-ec046157e485" providerId="ADAL" clId="{7370993F-4CA0-49D8-8649-EBBA122CD36F}" dt="2026-08-10T08:36:15.370" v="3930" actId="478"/>
          <ac:picMkLst>
            <pc:docMk/>
            <pc:sldMk cId="3935090595" sldId="289"/>
            <ac:picMk id="19" creationId="{C6CF2931-8DA9-F716-3D3F-84AE107C589E}"/>
          </ac:picMkLst>
        </pc:picChg>
        <pc:picChg chg="add del mod">
          <ac:chgData name="Mecarine Wangsadjaja" userId="d754f12f-7886-4d7d-aa95-ec046157e485" providerId="ADAL" clId="{7370993F-4CA0-49D8-8649-EBBA122CD36F}" dt="2026-08-10T08:36:54.544" v="3945" actId="21"/>
          <ac:picMkLst>
            <pc:docMk/>
            <pc:sldMk cId="3935090595" sldId="289"/>
            <ac:picMk id="24" creationId="{94DA3F07-DC4F-785A-8E55-9B2F68E59DAE}"/>
          </ac:picMkLst>
        </pc:picChg>
        <pc:picChg chg="add mod">
          <ac:chgData name="Mecarine Wangsadjaja" userId="d754f12f-7886-4d7d-aa95-ec046157e485" providerId="ADAL" clId="{7370993F-4CA0-49D8-8649-EBBA122CD36F}" dt="2026-08-10T08:52:40.199" v="4078" actId="208"/>
          <ac:picMkLst>
            <pc:docMk/>
            <pc:sldMk cId="3935090595" sldId="289"/>
            <ac:picMk id="27" creationId="{72AB4FE1-5462-8749-3B86-B19B4FDC234C}"/>
          </ac:picMkLst>
        </pc:picChg>
        <pc:picChg chg="add mod">
          <ac:chgData name="Mecarine Wangsadjaja" userId="d754f12f-7886-4d7d-aa95-ec046157e485" providerId="ADAL" clId="{7370993F-4CA0-49D8-8649-EBBA122CD36F}" dt="2026-08-10T08:52:40.199" v="4078" actId="208"/>
          <ac:picMkLst>
            <pc:docMk/>
            <pc:sldMk cId="3935090595" sldId="289"/>
            <ac:picMk id="32" creationId="{CB79B077-1ECD-E1C1-793B-28A279A2CA66}"/>
          </ac:picMkLst>
        </pc:picChg>
        <pc:cxnChg chg="mod ord">
          <ac:chgData name="Mecarine Wangsadjaja" userId="d754f12f-7886-4d7d-aa95-ec046157e485" providerId="ADAL" clId="{7370993F-4CA0-49D8-8649-EBBA122CD36F}" dt="2026-08-10T08:36:38.055" v="3944" actId="1037"/>
          <ac:cxnSpMkLst>
            <pc:docMk/>
            <pc:sldMk cId="3935090595" sldId="289"/>
            <ac:cxnSpMk id="7" creationId="{71C0B4FD-FBFC-7430-4A51-9C5F96AF7844}"/>
          </ac:cxnSpMkLst>
        </pc:cxnChg>
        <pc:cxnChg chg="add mod">
          <ac:chgData name="Mecarine Wangsadjaja" userId="d754f12f-7886-4d7d-aa95-ec046157e485" providerId="ADAL" clId="{7370993F-4CA0-49D8-8649-EBBA122CD36F}" dt="2026-08-10T08:37:11.533" v="3949" actId="14100"/>
          <ac:cxnSpMkLst>
            <pc:docMk/>
            <pc:sldMk cId="3935090595" sldId="289"/>
            <ac:cxnSpMk id="28" creationId="{9FC81747-31B2-37C2-B7D9-6B458CECCF8E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9:31:52.340" v="4220" actId="1582"/>
        <pc:sldMkLst>
          <pc:docMk/>
          <pc:sldMk cId="2785745894" sldId="290"/>
        </pc:sldMkLst>
        <pc:spChg chg="add">
          <ac:chgData name="Mecarine Wangsadjaja" userId="d754f12f-7886-4d7d-aa95-ec046157e485" providerId="ADAL" clId="{7370993F-4CA0-49D8-8649-EBBA122CD36F}" dt="2026-08-10T08:48:04.492" v="4033" actId="22"/>
          <ac:spMkLst>
            <pc:docMk/>
            <pc:sldMk cId="2785745894" sldId="290"/>
            <ac:spMk id="21" creationId="{2EC3F5BA-0BCB-70F1-FCCB-6CF5D81AB8B9}"/>
          </ac:spMkLst>
        </pc:spChg>
        <pc:spChg chg="mod ord">
          <ac:chgData name="Mecarine Wangsadjaja" userId="d754f12f-7886-4d7d-aa95-ec046157e485" providerId="ADAL" clId="{7370993F-4CA0-49D8-8649-EBBA122CD36F}" dt="2026-08-10T09:23:49.935" v="4172" actId="1076"/>
          <ac:spMkLst>
            <pc:docMk/>
            <pc:sldMk cId="2785745894" sldId="290"/>
            <ac:spMk id="22" creationId="{8890905C-58A1-BCE0-430C-9EBCE7789B6B}"/>
          </ac:spMkLst>
        </pc:spChg>
        <pc:spChg chg="add">
          <ac:chgData name="Mecarine Wangsadjaja" userId="d754f12f-7886-4d7d-aa95-ec046157e485" providerId="ADAL" clId="{7370993F-4CA0-49D8-8649-EBBA122CD36F}" dt="2026-08-10T08:48:04.492" v="4033" actId="22"/>
          <ac:spMkLst>
            <pc:docMk/>
            <pc:sldMk cId="2785745894" sldId="290"/>
            <ac:spMk id="24" creationId="{95AD9A9E-36B4-8CEC-E03C-28ABF99352BA}"/>
          </ac:spMkLst>
        </pc:spChg>
        <pc:spChg chg="del">
          <ac:chgData name="Mecarine Wangsadjaja" userId="d754f12f-7886-4d7d-aa95-ec046157e485" providerId="ADAL" clId="{7370993F-4CA0-49D8-8649-EBBA122CD36F}" dt="2026-08-10T08:48:03.650" v="4032" actId="478"/>
          <ac:spMkLst>
            <pc:docMk/>
            <pc:sldMk cId="2785745894" sldId="290"/>
            <ac:spMk id="33" creationId="{EC07D266-9FDD-8C4A-BBD3-2FF4F4EEC29A}"/>
          </ac:spMkLst>
        </pc:spChg>
        <pc:picChg chg="add del mod">
          <ac:chgData name="Mecarine Wangsadjaja" userId="d754f12f-7886-4d7d-aa95-ec046157e485" providerId="ADAL" clId="{7370993F-4CA0-49D8-8649-EBBA122CD36F}" dt="2026-08-10T08:44:02.638" v="3967" actId="21"/>
          <ac:picMkLst>
            <pc:docMk/>
            <pc:sldMk cId="2785745894" sldId="290"/>
            <ac:picMk id="3" creationId="{3CBB3160-0F68-6231-7BB1-DA4056F9AA66}"/>
          </ac:picMkLst>
        </pc:picChg>
        <pc:picChg chg="del">
          <ac:chgData name="Mecarine Wangsadjaja" userId="d754f12f-7886-4d7d-aa95-ec046157e485" providerId="ADAL" clId="{7370993F-4CA0-49D8-8649-EBBA122CD36F}" dt="2026-08-10T08:44:37.178" v="3974" actId="478"/>
          <ac:picMkLst>
            <pc:docMk/>
            <pc:sldMk cId="2785745894" sldId="290"/>
            <ac:picMk id="4" creationId="{4CDFC379-993D-7890-7471-479A61DE672B}"/>
          </ac:picMkLst>
        </pc:picChg>
        <pc:picChg chg="del">
          <ac:chgData name="Mecarine Wangsadjaja" userId="d754f12f-7886-4d7d-aa95-ec046157e485" providerId="ADAL" clId="{7370993F-4CA0-49D8-8649-EBBA122CD36F}" dt="2026-08-10T08:44:03.800" v="3968" actId="478"/>
          <ac:picMkLst>
            <pc:docMk/>
            <pc:sldMk cId="2785745894" sldId="290"/>
            <ac:picMk id="6" creationId="{28B5E8B7-D5E7-2AFD-2C68-D5B6B2B8F9EA}"/>
          </ac:picMkLst>
        </pc:picChg>
        <pc:picChg chg="add mod ord">
          <ac:chgData name="Mecarine Wangsadjaja" userId="d754f12f-7886-4d7d-aa95-ec046157e485" providerId="ADAL" clId="{7370993F-4CA0-49D8-8649-EBBA122CD36F}" dt="2026-08-10T09:31:52.340" v="4220" actId="1582"/>
          <ac:picMkLst>
            <pc:docMk/>
            <pc:sldMk cId="2785745894" sldId="290"/>
            <ac:picMk id="10" creationId="{A6CF32DD-BC54-7255-FD20-55B656437505}"/>
          </ac:picMkLst>
        </pc:picChg>
        <pc:picChg chg="add mod modCrop">
          <ac:chgData name="Mecarine Wangsadjaja" userId="d754f12f-7886-4d7d-aa95-ec046157e485" providerId="ADAL" clId="{7370993F-4CA0-49D8-8649-EBBA122CD36F}" dt="2026-08-10T09:23:44.687" v="4171" actId="732"/>
          <ac:picMkLst>
            <pc:docMk/>
            <pc:sldMk cId="2785745894" sldId="290"/>
            <ac:picMk id="17" creationId="{1D10FEEA-1363-706D-5B1B-E55B704BB5C7}"/>
          </ac:picMkLst>
        </pc:picChg>
        <pc:cxnChg chg="mod">
          <ac:chgData name="Mecarine Wangsadjaja" userId="d754f12f-7886-4d7d-aa95-ec046157e485" providerId="ADAL" clId="{7370993F-4CA0-49D8-8649-EBBA122CD36F}" dt="2026-08-10T08:44:19.724" v="3973" actId="14100"/>
          <ac:cxnSpMkLst>
            <pc:docMk/>
            <pc:sldMk cId="2785745894" sldId="290"/>
            <ac:cxnSpMk id="7" creationId="{FACD3637-FBA5-8081-AA94-171F219A4F7D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9:31:46.241" v="4219" actId="1582"/>
        <pc:sldMkLst>
          <pc:docMk/>
          <pc:sldMk cId="733693444" sldId="291"/>
        </pc:sldMkLst>
        <pc:spChg chg="mod">
          <ac:chgData name="Mecarine Wangsadjaja" userId="d754f12f-7886-4d7d-aa95-ec046157e485" providerId="ADAL" clId="{7370993F-4CA0-49D8-8649-EBBA122CD36F}" dt="2026-08-10T08:47:24.789" v="4026" actId="1038"/>
          <ac:spMkLst>
            <pc:docMk/>
            <pc:sldMk cId="733693444" sldId="291"/>
            <ac:spMk id="11" creationId="{3EAC2289-660E-28EA-5AE3-6B8CF6CFC8E5}"/>
          </ac:spMkLst>
        </pc:spChg>
        <pc:spChg chg="mod">
          <ac:chgData name="Mecarine Wangsadjaja" userId="d754f12f-7886-4d7d-aa95-ec046157e485" providerId="ADAL" clId="{7370993F-4CA0-49D8-8649-EBBA122CD36F}" dt="2026-08-10T08:45:59.234" v="3993" actId="1076"/>
          <ac:spMkLst>
            <pc:docMk/>
            <pc:sldMk cId="733693444" sldId="291"/>
            <ac:spMk id="13" creationId="{9AD7CD81-76D1-3912-F680-24BE9B80D014}"/>
          </ac:spMkLst>
        </pc:spChg>
        <pc:spChg chg="mod">
          <ac:chgData name="Mecarine Wangsadjaja" userId="d754f12f-7886-4d7d-aa95-ec046157e485" providerId="ADAL" clId="{7370993F-4CA0-49D8-8649-EBBA122CD36F}" dt="2026-08-10T08:47:29.586" v="4027" actId="14100"/>
          <ac:spMkLst>
            <pc:docMk/>
            <pc:sldMk cId="733693444" sldId="291"/>
            <ac:spMk id="22" creationId="{F017C9D2-9452-448D-DBE6-FE91AFC8FF16}"/>
          </ac:spMkLst>
        </pc:spChg>
        <pc:spChg chg="add">
          <ac:chgData name="Mecarine Wangsadjaja" userId="d754f12f-7886-4d7d-aa95-ec046157e485" providerId="ADAL" clId="{7370993F-4CA0-49D8-8649-EBBA122CD36F}" dt="2026-08-10T08:48:09.389" v="4035" actId="22"/>
          <ac:spMkLst>
            <pc:docMk/>
            <pc:sldMk cId="733693444" sldId="291"/>
            <ac:spMk id="30" creationId="{69CACCE1-AB41-F3D0-9843-EFD60D6E8BEE}"/>
          </ac:spMkLst>
        </pc:spChg>
        <pc:spChg chg="add">
          <ac:chgData name="Mecarine Wangsadjaja" userId="d754f12f-7886-4d7d-aa95-ec046157e485" providerId="ADAL" clId="{7370993F-4CA0-49D8-8649-EBBA122CD36F}" dt="2026-08-10T08:48:09.389" v="4035" actId="22"/>
          <ac:spMkLst>
            <pc:docMk/>
            <pc:sldMk cId="733693444" sldId="291"/>
            <ac:spMk id="32" creationId="{4B0E1ED5-BA5C-E792-F2AB-8C7BEA1EB6E9}"/>
          </ac:spMkLst>
        </pc:spChg>
        <pc:spChg chg="del">
          <ac:chgData name="Mecarine Wangsadjaja" userId="d754f12f-7886-4d7d-aa95-ec046157e485" providerId="ADAL" clId="{7370993F-4CA0-49D8-8649-EBBA122CD36F}" dt="2026-08-10T08:48:08.505" v="4034" actId="478"/>
          <ac:spMkLst>
            <pc:docMk/>
            <pc:sldMk cId="733693444" sldId="291"/>
            <ac:spMk id="33" creationId="{D7585D3E-D6E5-516A-4B51-636B9B195254}"/>
          </ac:spMkLst>
        </pc:spChg>
        <pc:grpChg chg="del">
          <ac:chgData name="Mecarine Wangsadjaja" userId="d754f12f-7886-4d7d-aa95-ec046157e485" providerId="ADAL" clId="{7370993F-4CA0-49D8-8649-EBBA122CD36F}" dt="2026-08-10T08:45:40.074" v="3986" actId="478"/>
          <ac:grpSpMkLst>
            <pc:docMk/>
            <pc:sldMk cId="733693444" sldId="291"/>
            <ac:grpSpMk id="4" creationId="{F17DC0AF-5473-4CE8-70C1-A42C51E914EC}"/>
          </ac:grpSpMkLst>
        </pc:grpChg>
        <pc:picChg chg="del mod">
          <ac:chgData name="Mecarine Wangsadjaja" userId="d754f12f-7886-4d7d-aa95-ec046157e485" providerId="ADAL" clId="{7370993F-4CA0-49D8-8649-EBBA122CD36F}" dt="2026-08-10T08:46:55.722" v="4003" actId="478"/>
          <ac:picMkLst>
            <pc:docMk/>
            <pc:sldMk cId="733693444" sldId="291"/>
            <ac:picMk id="3" creationId="{3407C44F-CCCD-95B6-FF33-33D3945AA7D1}"/>
          </ac:picMkLst>
        </pc:picChg>
        <pc:picChg chg="add mod ord">
          <ac:chgData name="Mecarine Wangsadjaja" userId="d754f12f-7886-4d7d-aa95-ec046157e485" providerId="ADAL" clId="{7370993F-4CA0-49D8-8649-EBBA122CD36F}" dt="2026-08-10T09:31:46.241" v="4219" actId="1582"/>
          <ac:picMkLst>
            <pc:docMk/>
            <pc:sldMk cId="733693444" sldId="291"/>
            <ac:picMk id="10" creationId="{62170320-3070-C86E-47BF-1BB22073C778}"/>
          </ac:picMkLst>
        </pc:picChg>
        <pc:picChg chg="add mod">
          <ac:chgData name="Mecarine Wangsadjaja" userId="d754f12f-7886-4d7d-aa95-ec046157e485" providerId="ADAL" clId="{7370993F-4CA0-49D8-8649-EBBA122CD36F}" dt="2026-08-10T09:24:05.518" v="4173" actId="2085"/>
          <ac:picMkLst>
            <pc:docMk/>
            <pc:sldMk cId="733693444" sldId="291"/>
            <ac:picMk id="24" creationId="{EF4CE4E7-6AF8-CFD1-BD75-A40F606171EB}"/>
          </ac:picMkLst>
        </pc:picChg>
        <pc:cxnChg chg="mod">
          <ac:chgData name="Mecarine Wangsadjaja" userId="d754f12f-7886-4d7d-aa95-ec046157e485" providerId="ADAL" clId="{7370993F-4CA0-49D8-8649-EBBA122CD36F}" dt="2026-08-10T08:47:43.205" v="4031" actId="14100"/>
          <ac:cxnSpMkLst>
            <pc:docMk/>
            <pc:sldMk cId="733693444" sldId="291"/>
            <ac:cxnSpMk id="7" creationId="{EC82B428-C51C-0459-DA38-FA4EEB09197C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9:31:33.367" v="4217" actId="1582"/>
        <pc:sldMkLst>
          <pc:docMk/>
          <pc:sldMk cId="3138512567" sldId="292"/>
        </pc:sldMkLst>
        <pc:spChg chg="add">
          <ac:chgData name="Mecarine Wangsadjaja" userId="d754f12f-7886-4d7d-aa95-ec046157e485" providerId="ADAL" clId="{7370993F-4CA0-49D8-8649-EBBA122CD36F}" dt="2026-08-10T08:49:50.085" v="4048" actId="22"/>
          <ac:spMkLst>
            <pc:docMk/>
            <pc:sldMk cId="3138512567" sldId="292"/>
            <ac:spMk id="4" creationId="{3135EAE8-1477-9103-7428-4834BFB0B5CA}"/>
          </ac:spMkLst>
        </pc:spChg>
        <pc:spChg chg="add">
          <ac:chgData name="Mecarine Wangsadjaja" userId="d754f12f-7886-4d7d-aa95-ec046157e485" providerId="ADAL" clId="{7370993F-4CA0-49D8-8649-EBBA122CD36F}" dt="2026-08-10T08:49:50.085" v="4048" actId="22"/>
          <ac:spMkLst>
            <pc:docMk/>
            <pc:sldMk cId="3138512567" sldId="292"/>
            <ac:spMk id="11" creationId="{52B3DC1E-0DB6-6062-31D0-6F11AE87A686}"/>
          </ac:spMkLst>
        </pc:spChg>
        <pc:spChg chg="del">
          <ac:chgData name="Mecarine Wangsadjaja" userId="d754f12f-7886-4d7d-aa95-ec046157e485" providerId="ADAL" clId="{7370993F-4CA0-49D8-8649-EBBA122CD36F}" dt="2026-08-10T08:49:49.399" v="4047" actId="478"/>
          <ac:spMkLst>
            <pc:docMk/>
            <pc:sldMk cId="3138512567" sldId="292"/>
            <ac:spMk id="33" creationId="{5694DFE0-8847-508E-3F43-C423E1547C4F}"/>
          </ac:spMkLst>
        </pc:spChg>
        <pc:picChg chg="mod">
          <ac:chgData name="Mecarine Wangsadjaja" userId="d754f12f-7886-4d7d-aa95-ec046157e485" providerId="ADAL" clId="{7370993F-4CA0-49D8-8649-EBBA122CD36F}" dt="2026-08-10T09:31:33.367" v="4217" actId="1582"/>
          <ac:picMkLst>
            <pc:docMk/>
            <pc:sldMk cId="3138512567" sldId="292"/>
            <ac:picMk id="3" creationId="{8CC2D022-1ACA-ECAD-DF78-56A9498AFF4B}"/>
          </ac:picMkLst>
        </pc:picChg>
        <pc:picChg chg="mod">
          <ac:chgData name="Mecarine Wangsadjaja" userId="d754f12f-7886-4d7d-aa95-ec046157e485" providerId="ADAL" clId="{7370993F-4CA0-49D8-8649-EBBA122CD36F}" dt="2026-08-10T08:50:36.098" v="4060" actId="1076"/>
          <ac:picMkLst>
            <pc:docMk/>
            <pc:sldMk cId="3138512567" sldId="292"/>
            <ac:picMk id="6" creationId="{3DFC813D-3CD3-35DA-C668-EB872D85D1CC}"/>
          </ac:picMkLst>
        </pc:picChg>
        <pc:picChg chg="add mod modCrop">
          <ac:chgData name="Mecarine Wangsadjaja" userId="d754f12f-7886-4d7d-aa95-ec046157e485" providerId="ADAL" clId="{7370993F-4CA0-49D8-8649-EBBA122CD36F}" dt="2026-08-10T08:50:35.443" v="4059" actId="1076"/>
          <ac:picMkLst>
            <pc:docMk/>
            <pc:sldMk cId="3138512567" sldId="292"/>
            <ac:picMk id="24" creationId="{97A833CA-BC52-DE75-C581-E0CD12178C73}"/>
          </ac:picMkLst>
        </pc:picChg>
      </pc:sldChg>
      <pc:sldChg chg="addSp delSp modSp mod">
        <pc:chgData name="Mecarine Wangsadjaja" userId="d754f12f-7886-4d7d-aa95-ec046157e485" providerId="ADAL" clId="{7370993F-4CA0-49D8-8649-EBBA122CD36F}" dt="2026-08-10T09:31:40.349" v="4218" actId="1582"/>
        <pc:sldMkLst>
          <pc:docMk/>
          <pc:sldMk cId="1005755751" sldId="293"/>
        </pc:sldMkLst>
        <pc:spChg chg="add">
          <ac:chgData name="Mecarine Wangsadjaja" userId="d754f12f-7886-4d7d-aa95-ec046157e485" providerId="ADAL" clId="{7370993F-4CA0-49D8-8649-EBBA122CD36F}" dt="2026-08-10T08:48:14.660" v="4037" actId="22"/>
          <ac:spMkLst>
            <pc:docMk/>
            <pc:sldMk cId="1005755751" sldId="293"/>
            <ac:spMk id="7" creationId="{E742E943-D645-0AE4-43A9-BEBD5424B87B}"/>
          </ac:spMkLst>
        </pc:spChg>
        <pc:spChg chg="mod">
          <ac:chgData name="Mecarine Wangsadjaja" userId="d754f12f-7886-4d7d-aa95-ec046157e485" providerId="ADAL" clId="{7370993F-4CA0-49D8-8649-EBBA122CD36F}" dt="2026-08-10T08:49:18.301" v="4046" actId="1076"/>
          <ac:spMkLst>
            <pc:docMk/>
            <pc:sldMk cId="1005755751" sldId="293"/>
            <ac:spMk id="11" creationId="{0EC7CE9E-DC63-B1E2-908E-90F5BEF134C4}"/>
          </ac:spMkLst>
        </pc:spChg>
        <pc:spChg chg="add">
          <ac:chgData name="Mecarine Wangsadjaja" userId="d754f12f-7886-4d7d-aa95-ec046157e485" providerId="ADAL" clId="{7370993F-4CA0-49D8-8649-EBBA122CD36F}" dt="2026-08-10T08:48:14.660" v="4037" actId="22"/>
          <ac:spMkLst>
            <pc:docMk/>
            <pc:sldMk cId="1005755751" sldId="293"/>
            <ac:spMk id="26" creationId="{65ABE8DF-9270-A398-E115-F5CBE15C1B5C}"/>
          </ac:spMkLst>
        </pc:spChg>
        <pc:spChg chg="del">
          <ac:chgData name="Mecarine Wangsadjaja" userId="d754f12f-7886-4d7d-aa95-ec046157e485" providerId="ADAL" clId="{7370993F-4CA0-49D8-8649-EBBA122CD36F}" dt="2026-08-10T08:48:13.716" v="4036" actId="478"/>
          <ac:spMkLst>
            <pc:docMk/>
            <pc:sldMk cId="1005755751" sldId="293"/>
            <ac:spMk id="33" creationId="{BAC8E8B5-A570-382C-6AAE-527EAAF267ED}"/>
          </ac:spMkLst>
        </pc:spChg>
        <pc:grpChg chg="del">
          <ac:chgData name="Mecarine Wangsadjaja" userId="d754f12f-7886-4d7d-aa95-ec046157e485" providerId="ADAL" clId="{7370993F-4CA0-49D8-8649-EBBA122CD36F}" dt="2026-08-10T08:49:06.953" v="4043" actId="478"/>
          <ac:grpSpMkLst>
            <pc:docMk/>
            <pc:sldMk cId="1005755751" sldId="293"/>
            <ac:grpSpMk id="3" creationId="{6E2779C2-C89B-CE7D-5338-9628626B5400}"/>
          </ac:grpSpMkLst>
        </pc:grpChg>
        <pc:picChg chg="add del mod">
          <ac:chgData name="Mecarine Wangsadjaja" userId="d754f12f-7886-4d7d-aa95-ec046157e485" providerId="ADAL" clId="{7370993F-4CA0-49D8-8649-EBBA122CD36F}" dt="2026-08-10T08:49:05.729" v="4042" actId="21"/>
          <ac:picMkLst>
            <pc:docMk/>
            <pc:sldMk cId="1005755751" sldId="293"/>
            <ac:picMk id="28" creationId="{28C02BE3-395F-6445-1253-01F25158495E}"/>
          </ac:picMkLst>
        </pc:picChg>
        <pc:picChg chg="add mod">
          <ac:chgData name="Mecarine Wangsadjaja" userId="d754f12f-7886-4d7d-aa95-ec046157e485" providerId="ADAL" clId="{7370993F-4CA0-49D8-8649-EBBA122CD36F}" dt="2026-08-10T09:31:40.349" v="4218" actId="1582"/>
          <ac:picMkLst>
            <pc:docMk/>
            <pc:sldMk cId="1005755751" sldId="293"/>
            <ac:picMk id="30" creationId="{4E22FC71-3D9B-98EF-0ABB-874A49ED9259}"/>
          </ac:picMkLst>
        </pc:picChg>
      </pc:sldChg>
      <pc:sldChg chg="addSp delSp modSp mod">
        <pc:chgData name="Mecarine Wangsadjaja" userId="d754f12f-7886-4d7d-aa95-ec046157e485" providerId="ADAL" clId="{7370993F-4CA0-49D8-8649-EBBA122CD36F}" dt="2026-08-10T04:24:05.220" v="2674" actId="14100"/>
        <pc:sldMkLst>
          <pc:docMk/>
          <pc:sldMk cId="1647753536" sldId="294"/>
        </pc:sldMkLst>
        <pc:spChg chg="add del mod">
          <ac:chgData name="Mecarine Wangsadjaja" userId="d754f12f-7886-4d7d-aa95-ec046157e485" providerId="ADAL" clId="{7370993F-4CA0-49D8-8649-EBBA122CD36F}" dt="2026-08-10T04:04:36.502" v="1586" actId="478"/>
          <ac:spMkLst>
            <pc:docMk/>
            <pc:sldMk cId="1647753536" sldId="294"/>
            <ac:spMk id="9" creationId="{910E386A-04EF-9D14-9FDA-21126BD812C7}"/>
          </ac:spMkLst>
        </pc:spChg>
        <pc:spChg chg="del mod">
          <ac:chgData name="Mecarine Wangsadjaja" userId="d754f12f-7886-4d7d-aa95-ec046157e485" providerId="ADAL" clId="{7370993F-4CA0-49D8-8649-EBBA122CD36F}" dt="2026-08-10T04:13:26.451" v="2242" actId="478"/>
          <ac:spMkLst>
            <pc:docMk/>
            <pc:sldMk cId="1647753536" sldId="294"/>
            <ac:spMk id="13" creationId="{E494FBDA-7153-6E7E-7A79-39AC02954241}"/>
          </ac:spMkLst>
        </pc:spChg>
        <pc:spChg chg="add mod">
          <ac:chgData name="Mecarine Wangsadjaja" userId="d754f12f-7886-4d7d-aa95-ec046157e485" providerId="ADAL" clId="{7370993F-4CA0-49D8-8649-EBBA122CD36F}" dt="2026-08-10T04:09:00.312" v="1779" actId="14100"/>
          <ac:spMkLst>
            <pc:docMk/>
            <pc:sldMk cId="1647753536" sldId="294"/>
            <ac:spMk id="15" creationId="{85815136-7DC9-548C-0B29-AF224B06598C}"/>
          </ac:spMkLst>
        </pc:spChg>
        <pc:spChg chg="add mod">
          <ac:chgData name="Mecarine Wangsadjaja" userId="d754f12f-7886-4d7d-aa95-ec046157e485" providerId="ADAL" clId="{7370993F-4CA0-49D8-8649-EBBA122CD36F}" dt="2026-08-10T04:09:05.441" v="1781" actId="13926"/>
          <ac:spMkLst>
            <pc:docMk/>
            <pc:sldMk cId="1647753536" sldId="294"/>
            <ac:spMk id="19" creationId="{0B241B36-86C7-06AA-AAE1-D86A0990214C}"/>
          </ac:spMkLst>
        </pc:spChg>
        <pc:spChg chg="add mod">
          <ac:chgData name="Mecarine Wangsadjaja" userId="d754f12f-7886-4d7d-aa95-ec046157e485" providerId="ADAL" clId="{7370993F-4CA0-49D8-8649-EBBA122CD36F}" dt="2026-08-10T04:08:52.970" v="1776" actId="1076"/>
          <ac:spMkLst>
            <pc:docMk/>
            <pc:sldMk cId="1647753536" sldId="294"/>
            <ac:spMk id="25" creationId="{AEE10C52-0FE0-E362-0341-6D6FA50FCF13}"/>
          </ac:spMkLst>
        </pc:spChg>
        <pc:spChg chg="add mod">
          <ac:chgData name="Mecarine Wangsadjaja" userId="d754f12f-7886-4d7d-aa95-ec046157e485" providerId="ADAL" clId="{7370993F-4CA0-49D8-8649-EBBA122CD36F}" dt="2026-08-10T04:11:35.125" v="2079" actId="20577"/>
          <ac:spMkLst>
            <pc:docMk/>
            <pc:sldMk cId="1647753536" sldId="294"/>
            <ac:spMk id="27" creationId="{EAF0FFEA-1F09-FABC-E295-40C4B57C1216}"/>
          </ac:spMkLst>
        </pc:spChg>
        <pc:spChg chg="add mod">
          <ac:chgData name="Mecarine Wangsadjaja" userId="d754f12f-7886-4d7d-aa95-ec046157e485" providerId="ADAL" clId="{7370993F-4CA0-49D8-8649-EBBA122CD36F}" dt="2026-08-10T04:10:45.603" v="1946" actId="20577"/>
          <ac:spMkLst>
            <pc:docMk/>
            <pc:sldMk cId="1647753536" sldId="294"/>
            <ac:spMk id="29" creationId="{5254EB38-CC48-1F19-1FD5-14C65E7A5E47}"/>
          </ac:spMkLst>
        </pc:spChg>
        <pc:spChg chg="mod">
          <ac:chgData name="Mecarine Wangsadjaja" userId="d754f12f-7886-4d7d-aa95-ec046157e485" providerId="ADAL" clId="{7370993F-4CA0-49D8-8649-EBBA122CD36F}" dt="2026-08-10T04:24:05.220" v="2674" actId="14100"/>
          <ac:spMkLst>
            <pc:docMk/>
            <pc:sldMk cId="1647753536" sldId="294"/>
            <ac:spMk id="33" creationId="{D3F9679B-D567-DC1A-38C1-D28BCB19D7D0}"/>
          </ac:spMkLst>
        </pc:spChg>
        <pc:spChg chg="add mod">
          <ac:chgData name="Mecarine Wangsadjaja" userId="d754f12f-7886-4d7d-aa95-ec046157e485" providerId="ADAL" clId="{7370993F-4CA0-49D8-8649-EBBA122CD36F}" dt="2026-08-10T04:14:40.464" v="2249" actId="1076"/>
          <ac:spMkLst>
            <pc:docMk/>
            <pc:sldMk cId="1647753536" sldId="294"/>
            <ac:spMk id="34" creationId="{1ED854E7-0FDF-8712-C526-F57243623898}"/>
          </ac:spMkLst>
        </pc:spChg>
        <pc:spChg chg="add mod">
          <ac:chgData name="Mecarine Wangsadjaja" userId="d754f12f-7886-4d7d-aa95-ec046157e485" providerId="ADAL" clId="{7370993F-4CA0-49D8-8649-EBBA122CD36F}" dt="2026-08-10T04:15:44.463" v="2325" actId="20577"/>
          <ac:spMkLst>
            <pc:docMk/>
            <pc:sldMk cId="1647753536" sldId="294"/>
            <ac:spMk id="39" creationId="{3C8E074A-CC9C-BF82-C949-28566808C1CF}"/>
          </ac:spMkLst>
        </pc:spChg>
        <pc:spChg chg="add mod">
          <ac:chgData name="Mecarine Wangsadjaja" userId="d754f12f-7886-4d7d-aa95-ec046157e485" providerId="ADAL" clId="{7370993F-4CA0-49D8-8649-EBBA122CD36F}" dt="2026-08-10T04:21:31.857" v="2651" actId="404"/>
          <ac:spMkLst>
            <pc:docMk/>
            <pc:sldMk cId="1647753536" sldId="294"/>
            <ac:spMk id="53" creationId="{1FB0AB70-B3A9-32A9-01F8-9E7F423BA358}"/>
          </ac:spMkLst>
        </pc:spChg>
        <pc:spChg chg="add mod">
          <ac:chgData name="Mecarine Wangsadjaja" userId="d754f12f-7886-4d7d-aa95-ec046157e485" providerId="ADAL" clId="{7370993F-4CA0-49D8-8649-EBBA122CD36F}" dt="2026-08-10T04:21:47.198" v="2654" actId="1076"/>
          <ac:spMkLst>
            <pc:docMk/>
            <pc:sldMk cId="1647753536" sldId="294"/>
            <ac:spMk id="55" creationId="{8FB2E73D-69C6-4F9F-DC01-AAE7B75F48A6}"/>
          </ac:spMkLst>
        </pc:spChg>
        <pc:spChg chg="add mod">
          <ac:chgData name="Mecarine Wangsadjaja" userId="d754f12f-7886-4d7d-aa95-ec046157e485" providerId="ADAL" clId="{7370993F-4CA0-49D8-8649-EBBA122CD36F}" dt="2026-08-10T04:21:56.287" v="2655" actId="164"/>
          <ac:spMkLst>
            <pc:docMk/>
            <pc:sldMk cId="1647753536" sldId="294"/>
            <ac:spMk id="58" creationId="{A94FCE06-5FFD-5920-7763-881699D651C0}"/>
          </ac:spMkLst>
        </pc:spChg>
        <pc:grpChg chg="add mod">
          <ac:chgData name="Mecarine Wangsadjaja" userId="d754f12f-7886-4d7d-aa95-ec046157e485" providerId="ADAL" clId="{7370993F-4CA0-49D8-8649-EBBA122CD36F}" dt="2026-08-10T04:21:56.287" v="2655" actId="164"/>
          <ac:grpSpMkLst>
            <pc:docMk/>
            <pc:sldMk cId="1647753536" sldId="294"/>
            <ac:grpSpMk id="56" creationId="{1F8F4548-6503-7C9A-4C0F-353F935D0037}"/>
          </ac:grpSpMkLst>
        </pc:grpChg>
        <pc:grpChg chg="add mod">
          <ac:chgData name="Mecarine Wangsadjaja" userId="d754f12f-7886-4d7d-aa95-ec046157e485" providerId="ADAL" clId="{7370993F-4CA0-49D8-8649-EBBA122CD36F}" dt="2026-08-10T04:22:16.282" v="2658" actId="1076"/>
          <ac:grpSpMkLst>
            <pc:docMk/>
            <pc:sldMk cId="1647753536" sldId="294"/>
            <ac:grpSpMk id="61" creationId="{04376446-6D57-A265-4686-42962D516599}"/>
          </ac:grpSpMkLst>
        </pc:grpChg>
        <pc:picChg chg="add mod">
          <ac:chgData name="Mecarine Wangsadjaja" userId="d754f12f-7886-4d7d-aa95-ec046157e485" providerId="ADAL" clId="{7370993F-4CA0-49D8-8649-EBBA122CD36F}" dt="2026-08-10T04:03:46.517" v="1539" actId="1076"/>
          <ac:picMkLst>
            <pc:docMk/>
            <pc:sldMk cId="1647753536" sldId="294"/>
            <ac:picMk id="3" creationId="{EE7CCB1D-3A86-1560-9D44-7BAB6B9CE4C3}"/>
          </ac:picMkLst>
        </pc:picChg>
        <pc:picChg chg="del mod">
          <ac:chgData name="Mecarine Wangsadjaja" userId="d754f12f-7886-4d7d-aa95-ec046157e485" providerId="ADAL" clId="{7370993F-4CA0-49D8-8649-EBBA122CD36F}" dt="2026-08-10T04:04:17.862" v="1569" actId="478"/>
          <ac:picMkLst>
            <pc:docMk/>
            <pc:sldMk cId="1647753536" sldId="294"/>
            <ac:picMk id="4" creationId="{AB3A45CE-497A-1227-DEE8-5749E0452614}"/>
          </ac:picMkLst>
        </pc:picChg>
        <pc:picChg chg="del">
          <ac:chgData name="Mecarine Wangsadjaja" userId="d754f12f-7886-4d7d-aa95-ec046157e485" providerId="ADAL" clId="{7370993F-4CA0-49D8-8649-EBBA122CD36F}" dt="2026-08-10T04:03:38.750" v="1536" actId="478"/>
          <ac:picMkLst>
            <pc:docMk/>
            <pc:sldMk cId="1647753536" sldId="294"/>
            <ac:picMk id="22" creationId="{A870FDD5-CE65-69EB-9516-4F1867D918E6}"/>
          </ac:picMkLst>
        </pc:picChg>
        <pc:picChg chg="add mod">
          <ac:chgData name="Mecarine Wangsadjaja" userId="d754f12f-7886-4d7d-aa95-ec046157e485" providerId="ADAL" clId="{7370993F-4CA0-49D8-8649-EBBA122CD36F}" dt="2026-08-10T04:15:48.910" v="2327" actId="1076"/>
          <ac:picMkLst>
            <pc:docMk/>
            <pc:sldMk cId="1647753536" sldId="294"/>
            <ac:picMk id="43" creationId="{DF729670-0079-B84C-9288-AE2CDD5981B1}"/>
          </ac:picMkLst>
        </pc:picChg>
        <pc:picChg chg="add mod">
          <ac:chgData name="Mecarine Wangsadjaja" userId="d754f12f-7886-4d7d-aa95-ec046157e485" providerId="ADAL" clId="{7370993F-4CA0-49D8-8649-EBBA122CD36F}" dt="2026-08-10T04:21:56.287" v="2655" actId="164"/>
          <ac:picMkLst>
            <pc:docMk/>
            <pc:sldMk cId="1647753536" sldId="294"/>
            <ac:picMk id="60" creationId="{3B4163F5-5F11-0B5B-8CE9-2A02AE2228E2}"/>
          </ac:picMkLst>
        </pc:picChg>
        <pc:cxnChg chg="mod ord">
          <ac:chgData name="Mecarine Wangsadjaja" userId="d754f12f-7886-4d7d-aa95-ec046157e485" providerId="ADAL" clId="{7370993F-4CA0-49D8-8649-EBBA122CD36F}" dt="2026-08-10T04:09:34.713" v="1790" actId="14100"/>
          <ac:cxnSpMkLst>
            <pc:docMk/>
            <pc:sldMk cId="1647753536" sldId="294"/>
            <ac:cxnSpMk id="10" creationId="{C173D82B-69A9-25C5-53AA-8AEAC513C319}"/>
          </ac:cxnSpMkLst>
        </pc:cxnChg>
        <pc:cxnChg chg="add mod">
          <ac:chgData name="Mecarine Wangsadjaja" userId="d754f12f-7886-4d7d-aa95-ec046157e485" providerId="ADAL" clId="{7370993F-4CA0-49D8-8649-EBBA122CD36F}" dt="2026-08-10T04:08:52.970" v="1776" actId="1076"/>
          <ac:cxnSpMkLst>
            <pc:docMk/>
            <pc:sldMk cId="1647753536" sldId="294"/>
            <ac:cxnSpMk id="26" creationId="{B893EB42-0864-1101-E29E-E603B5ACD4A2}"/>
          </ac:cxnSpMkLst>
        </pc:cxnChg>
        <pc:cxnChg chg="add mod">
          <ac:chgData name="Mecarine Wangsadjaja" userId="d754f12f-7886-4d7d-aa95-ec046157e485" providerId="ADAL" clId="{7370993F-4CA0-49D8-8649-EBBA122CD36F}" dt="2026-08-10T04:15:17.796" v="2257" actId="14100"/>
          <ac:cxnSpMkLst>
            <pc:docMk/>
            <pc:sldMk cId="1647753536" sldId="294"/>
            <ac:cxnSpMk id="35" creationId="{CCE5F587-2E41-802D-C7A3-3AE3FF461BAC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9:31:20.948" v="4216" actId="1582"/>
        <pc:sldMkLst>
          <pc:docMk/>
          <pc:sldMk cId="1107713052" sldId="295"/>
        </pc:sldMkLst>
        <pc:spChg chg="add">
          <ac:chgData name="Mecarine Wangsadjaja" userId="d754f12f-7886-4d7d-aa95-ec046157e485" providerId="ADAL" clId="{7370993F-4CA0-49D8-8649-EBBA122CD36F}" dt="2026-08-10T09:05:28.477" v="4080" actId="22"/>
          <ac:spMkLst>
            <pc:docMk/>
            <pc:sldMk cId="1107713052" sldId="295"/>
            <ac:spMk id="3" creationId="{EFB9EA7B-F469-F1AC-9116-EB2CE5D5DD61}"/>
          </ac:spMkLst>
        </pc:spChg>
        <pc:spChg chg="mod ord">
          <ac:chgData name="Mecarine Wangsadjaja" userId="d754f12f-7886-4d7d-aa95-ec046157e485" providerId="ADAL" clId="{7370993F-4CA0-49D8-8649-EBBA122CD36F}" dt="2026-08-10T09:16:42.454" v="4112" actId="1076"/>
          <ac:spMkLst>
            <pc:docMk/>
            <pc:sldMk cId="1107713052" sldId="295"/>
            <ac:spMk id="6" creationId="{CE20FA8C-680C-41BB-0524-30FBE34CC036}"/>
          </ac:spMkLst>
        </pc:spChg>
        <pc:spChg chg="mod or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7" creationId="{F4DF8451-D6FB-B80C-9974-1767822C268A}"/>
          </ac:spMkLst>
        </pc:spChg>
        <pc:spChg chg="add mod">
          <ac:chgData name="Mecarine Wangsadjaja" userId="d754f12f-7886-4d7d-aa95-ec046157e485" providerId="ADAL" clId="{7370993F-4CA0-49D8-8649-EBBA122CD36F}" dt="2026-08-10T09:05:34.783" v="4085" actId="20577"/>
          <ac:spMkLst>
            <pc:docMk/>
            <pc:sldMk cId="1107713052" sldId="295"/>
            <ac:spMk id="10" creationId="{B60F9821-2CFD-301B-D2AF-C97679C4DCC0}"/>
          </ac:spMkLst>
        </pc:spChg>
        <pc:spChg chg="mod ord">
          <ac:chgData name="Mecarine Wangsadjaja" userId="d754f12f-7886-4d7d-aa95-ec046157e485" providerId="ADAL" clId="{7370993F-4CA0-49D8-8649-EBBA122CD36F}" dt="2026-08-10T09:16:37.540" v="4111" actId="1076"/>
          <ac:spMkLst>
            <pc:docMk/>
            <pc:sldMk cId="1107713052" sldId="295"/>
            <ac:spMk id="26" creationId="{8BA86017-537C-856A-D722-9E14ADA15884}"/>
          </ac:spMkLst>
        </pc:spChg>
        <pc:spChg chg="mod ord">
          <ac:chgData name="Mecarine Wangsadjaja" userId="d754f12f-7886-4d7d-aa95-ec046157e485" providerId="ADAL" clId="{7370993F-4CA0-49D8-8649-EBBA122CD36F}" dt="2026-08-10T09:16:18.519" v="4108" actId="14100"/>
          <ac:spMkLst>
            <pc:docMk/>
            <pc:sldMk cId="1107713052" sldId="295"/>
            <ac:spMk id="29" creationId="{C1198BE5-04F3-674D-17F6-7C6B6C661931}"/>
          </ac:spMkLst>
        </pc:spChg>
        <pc:spChg chg="mo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0" creationId="{5C97862F-86DF-A332-AC09-AEE44985EF54}"/>
          </ac:spMkLst>
        </pc:spChg>
        <pc:spChg chg="mo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1" creationId="{D002206C-7876-90DB-A9DC-DF5D67C1EAAD}"/>
          </ac:spMkLst>
        </pc:spChg>
        <pc:spChg chg="mo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2" creationId="{8EE1DCF0-A03E-5A65-5EB6-E719F08BD941}"/>
          </ac:spMkLst>
        </pc:spChg>
        <pc:spChg chg="del">
          <ac:chgData name="Mecarine Wangsadjaja" userId="d754f12f-7886-4d7d-aa95-ec046157e485" providerId="ADAL" clId="{7370993F-4CA0-49D8-8649-EBBA122CD36F}" dt="2026-08-10T09:05:23.155" v="4079" actId="21"/>
          <ac:spMkLst>
            <pc:docMk/>
            <pc:sldMk cId="1107713052" sldId="295"/>
            <ac:spMk id="33" creationId="{7E3AFB8B-13F4-6344-8B32-05D9244B8E0B}"/>
          </ac:spMkLst>
        </pc:spChg>
        <pc:spChg chg="mod or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4" creationId="{AC4C88BF-47C1-2312-5697-F2A3E7F9AB00}"/>
          </ac:spMkLst>
        </pc:spChg>
        <pc:spChg chg="mod or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5" creationId="{33145017-B3B7-93D7-9D5B-535C9E60C3B6}"/>
          </ac:spMkLst>
        </pc:spChg>
        <pc:spChg chg="mod or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6" creationId="{F71C16BA-D36D-0585-C866-B0062906BA00}"/>
          </ac:spMkLst>
        </pc:spChg>
        <pc:spChg chg="mod ord">
          <ac:chgData name="Mecarine Wangsadjaja" userId="d754f12f-7886-4d7d-aa95-ec046157e485" providerId="ADAL" clId="{7370993F-4CA0-49D8-8649-EBBA122CD36F}" dt="2026-08-10T09:21:15.281" v="4143" actId="1076"/>
          <ac:spMkLst>
            <pc:docMk/>
            <pc:sldMk cId="1107713052" sldId="295"/>
            <ac:spMk id="37" creationId="{6A446A82-1DDC-8F01-2B08-86831B32CA34}"/>
          </ac:spMkLst>
        </pc:spChg>
        <pc:spChg chg="mod ord">
          <ac:chgData name="Mecarine Wangsadjaja" userId="d754f12f-7886-4d7d-aa95-ec046157e485" providerId="ADAL" clId="{7370993F-4CA0-49D8-8649-EBBA122CD36F}" dt="2026-08-10T09:21:34.497" v="4148" actId="1076"/>
          <ac:spMkLst>
            <pc:docMk/>
            <pc:sldMk cId="1107713052" sldId="295"/>
            <ac:spMk id="40" creationId="{1366B40C-0FF0-E9F7-63D3-75034A7283D6}"/>
          </ac:spMkLst>
        </pc:spChg>
        <pc:spChg chg="mod ord">
          <ac:chgData name="Mecarine Wangsadjaja" userId="d754f12f-7886-4d7d-aa95-ec046157e485" providerId="ADAL" clId="{7370993F-4CA0-49D8-8649-EBBA122CD36F}" dt="2026-08-10T09:21:59.817" v="4155" actId="1076"/>
          <ac:spMkLst>
            <pc:docMk/>
            <pc:sldMk cId="1107713052" sldId="295"/>
            <ac:spMk id="45" creationId="{FE9D8608-29A6-CF59-C16F-E36EE4CF0E34}"/>
          </ac:spMkLst>
        </pc:spChg>
        <pc:spChg chg="mod">
          <ac:chgData name="Mecarine Wangsadjaja" userId="d754f12f-7886-4d7d-aa95-ec046157e485" providerId="ADAL" clId="{7370993F-4CA0-49D8-8649-EBBA122CD36F}" dt="2026-08-10T09:22:02.502" v="4156" actId="14100"/>
          <ac:spMkLst>
            <pc:docMk/>
            <pc:sldMk cId="1107713052" sldId="295"/>
            <ac:spMk id="56" creationId="{BFCD9D39-80F3-C2B9-2067-13ABB1DAE83D}"/>
          </ac:spMkLst>
        </pc:spChg>
        <pc:picChg chg="del">
          <ac:chgData name="Mecarine Wangsadjaja" userId="d754f12f-7886-4d7d-aa95-ec046157e485" providerId="ADAL" clId="{7370993F-4CA0-49D8-8649-EBBA122CD36F}" dt="2026-08-10T09:08:40.946" v="4096" actId="478"/>
          <ac:picMkLst>
            <pc:docMk/>
            <pc:sldMk cId="1107713052" sldId="295"/>
            <ac:picMk id="4" creationId="{935222D3-87CA-2DE5-83EF-D0FE18FF17B5}"/>
          </ac:picMkLst>
        </pc:picChg>
        <pc:picChg chg="add del mod modCrop">
          <ac:chgData name="Mecarine Wangsadjaja" userId="d754f12f-7886-4d7d-aa95-ec046157e485" providerId="ADAL" clId="{7370993F-4CA0-49D8-8649-EBBA122CD36F}" dt="2026-08-10T09:08:27.951" v="4091" actId="478"/>
          <ac:picMkLst>
            <pc:docMk/>
            <pc:sldMk cId="1107713052" sldId="295"/>
            <ac:picMk id="13" creationId="{5B5550D3-133D-01A6-12F6-27D18D84181F}"/>
          </ac:picMkLst>
        </pc:picChg>
        <pc:picChg chg="add del mod">
          <ac:chgData name="Mecarine Wangsadjaja" userId="d754f12f-7886-4d7d-aa95-ec046157e485" providerId="ADAL" clId="{7370993F-4CA0-49D8-8649-EBBA122CD36F}" dt="2026-08-10T09:08:39.558" v="4095" actId="21"/>
          <ac:picMkLst>
            <pc:docMk/>
            <pc:sldMk cId="1107713052" sldId="295"/>
            <ac:picMk id="17" creationId="{ECED75E4-809D-4717-A742-66CFF082E8D9}"/>
          </ac:picMkLst>
        </pc:picChg>
        <pc:picChg chg="add mod ord">
          <ac:chgData name="Mecarine Wangsadjaja" userId="d754f12f-7886-4d7d-aa95-ec046157e485" providerId="ADAL" clId="{7370993F-4CA0-49D8-8649-EBBA122CD36F}" dt="2026-08-10T09:31:20.948" v="4216" actId="1582"/>
          <ac:picMkLst>
            <pc:docMk/>
            <pc:sldMk cId="1107713052" sldId="295"/>
            <ac:picMk id="21" creationId="{12B8F771-F52F-C98B-4620-BC76DBB97330}"/>
          </ac:picMkLst>
        </pc:picChg>
        <pc:picChg chg="add mod">
          <ac:chgData name="Mecarine Wangsadjaja" userId="d754f12f-7886-4d7d-aa95-ec046157e485" providerId="ADAL" clId="{7370993F-4CA0-49D8-8649-EBBA122CD36F}" dt="2026-08-10T09:20:53.976" v="4141" actId="208"/>
          <ac:picMkLst>
            <pc:docMk/>
            <pc:sldMk cId="1107713052" sldId="295"/>
            <ac:picMk id="24" creationId="{E6792496-668E-8062-4D81-C1BC5627A57F}"/>
          </ac:picMkLst>
        </pc:picChg>
        <pc:picChg chg="del">
          <ac:chgData name="Mecarine Wangsadjaja" userId="d754f12f-7886-4d7d-aa95-ec046157e485" providerId="ADAL" clId="{7370993F-4CA0-49D8-8649-EBBA122CD36F}" dt="2026-08-10T09:17:01.540" v="4113" actId="478"/>
          <ac:picMkLst>
            <pc:docMk/>
            <pc:sldMk cId="1107713052" sldId="295"/>
            <ac:picMk id="28" creationId="{9812ACCB-3CB9-FEF5-B6EE-23D640C6931B}"/>
          </ac:picMkLst>
        </pc:picChg>
        <pc:picChg chg="del">
          <ac:chgData name="Mecarine Wangsadjaja" userId="d754f12f-7886-4d7d-aa95-ec046157e485" providerId="ADAL" clId="{7370993F-4CA0-49D8-8649-EBBA122CD36F}" dt="2026-08-10T09:19:48.029" v="4128" actId="478"/>
          <ac:picMkLst>
            <pc:docMk/>
            <pc:sldMk cId="1107713052" sldId="295"/>
            <ac:picMk id="44" creationId="{8D5FB95A-2A3C-0984-F9D1-A6C3331B0285}"/>
          </ac:picMkLst>
        </pc:picChg>
        <pc:picChg chg="add mod modCrop">
          <ac:chgData name="Mecarine Wangsadjaja" userId="d754f12f-7886-4d7d-aa95-ec046157e485" providerId="ADAL" clId="{7370993F-4CA0-49D8-8649-EBBA122CD36F}" dt="2026-08-10T09:22:30.706" v="4162" actId="732"/>
          <ac:picMkLst>
            <pc:docMk/>
            <pc:sldMk cId="1107713052" sldId="295"/>
            <ac:picMk id="47" creationId="{913B16DA-3BAE-C19D-B9E6-ADD16F84282D}"/>
          </ac:picMkLst>
        </pc:picChg>
        <pc:cxnChg chg="mod">
          <ac:chgData name="Mecarine Wangsadjaja" userId="d754f12f-7886-4d7d-aa95-ec046157e485" providerId="ADAL" clId="{7370993F-4CA0-49D8-8649-EBBA122CD36F}" dt="2026-08-10T09:16:31.186" v="4110" actId="14100"/>
          <ac:cxnSpMkLst>
            <pc:docMk/>
            <pc:sldMk cId="1107713052" sldId="295"/>
            <ac:cxnSpMk id="25" creationId="{6150127A-8D04-C04E-5C76-68EA32822392}"/>
          </ac:cxnSpMkLst>
        </pc:cxnChg>
        <pc:cxnChg chg="mod ord">
          <ac:chgData name="Mecarine Wangsadjaja" userId="d754f12f-7886-4d7d-aa95-ec046157e485" providerId="ADAL" clId="{7370993F-4CA0-49D8-8649-EBBA122CD36F}" dt="2026-08-10T09:21:30.671" v="4147" actId="14100"/>
          <ac:cxnSpMkLst>
            <pc:docMk/>
            <pc:sldMk cId="1107713052" sldId="295"/>
            <ac:cxnSpMk id="39" creationId="{9E8A2F3B-DBD6-9CDC-631C-5348596DE21E}"/>
          </ac:cxnSpMkLst>
        </pc:cxnChg>
        <pc:cxnChg chg="mod ord">
          <ac:chgData name="Mecarine Wangsadjaja" userId="d754f12f-7886-4d7d-aa95-ec046157e485" providerId="ADAL" clId="{7370993F-4CA0-49D8-8649-EBBA122CD36F}" dt="2026-08-10T09:21:52.093" v="4153" actId="14100"/>
          <ac:cxnSpMkLst>
            <pc:docMk/>
            <pc:sldMk cId="1107713052" sldId="295"/>
            <ac:cxnSpMk id="48" creationId="{3DB440B5-E949-0457-F9EE-D2B5A826A516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9:35:45.603" v="4253" actId="14100"/>
        <pc:sldMkLst>
          <pc:docMk/>
          <pc:sldMk cId="79890118" sldId="297"/>
        </pc:sldMkLst>
        <pc:spChg chg="add">
          <ac:chgData name="Mecarine Wangsadjaja" userId="d754f12f-7886-4d7d-aa95-ec046157e485" providerId="ADAL" clId="{7370993F-4CA0-49D8-8649-EBBA122CD36F}" dt="2026-08-10T09:22:56.742" v="4164" actId="22"/>
          <ac:spMkLst>
            <pc:docMk/>
            <pc:sldMk cId="79890118" sldId="297"/>
            <ac:spMk id="4" creationId="{2F2FDEBB-612E-E443-C0ED-224EB9F328C4}"/>
          </ac:spMkLst>
        </pc:spChg>
        <pc:spChg chg="mod">
          <ac:chgData name="Mecarine Wangsadjaja" userId="d754f12f-7886-4d7d-aa95-ec046157e485" providerId="ADAL" clId="{7370993F-4CA0-49D8-8649-EBBA122CD36F}" dt="2026-08-10T09:27:59.203" v="4202" actId="1076"/>
          <ac:spMkLst>
            <pc:docMk/>
            <pc:sldMk cId="79890118" sldId="297"/>
            <ac:spMk id="7" creationId="{C6B4879B-9C43-85E7-818E-CFB955865B55}"/>
          </ac:spMkLst>
        </pc:spChg>
        <pc:spChg chg="add mod">
          <ac:chgData name="Mecarine Wangsadjaja" userId="d754f12f-7886-4d7d-aa95-ec046157e485" providerId="ADAL" clId="{7370993F-4CA0-49D8-8649-EBBA122CD36F}" dt="2026-08-10T09:35:45.603" v="4253" actId="14100"/>
          <ac:spMkLst>
            <pc:docMk/>
            <pc:sldMk cId="79890118" sldId="297"/>
            <ac:spMk id="10" creationId="{647B36C7-D4F5-983E-BAD3-693A339D0DA5}"/>
          </ac:spMkLst>
        </pc:spChg>
        <pc:spChg chg="ord">
          <ac:chgData name="Mecarine Wangsadjaja" userId="d754f12f-7886-4d7d-aa95-ec046157e485" providerId="ADAL" clId="{7370993F-4CA0-49D8-8649-EBBA122CD36F}" dt="2026-08-10T09:26:36.600" v="4187" actId="166"/>
          <ac:spMkLst>
            <pc:docMk/>
            <pc:sldMk cId="79890118" sldId="297"/>
            <ac:spMk id="26" creationId="{F38BBC60-146B-848D-1751-7217A183A74F}"/>
          </ac:spMkLst>
        </pc:spChg>
        <pc:spChg chg="mod">
          <ac:chgData name="Mecarine Wangsadjaja" userId="d754f12f-7886-4d7d-aa95-ec046157e485" providerId="ADAL" clId="{7370993F-4CA0-49D8-8649-EBBA122CD36F}" dt="2026-08-10T09:27:59.203" v="4202" actId="1076"/>
          <ac:spMkLst>
            <pc:docMk/>
            <pc:sldMk cId="79890118" sldId="297"/>
            <ac:spMk id="30" creationId="{B4C8826E-BB1F-7B54-CAE6-D1BE12D792E6}"/>
          </ac:spMkLst>
        </pc:spChg>
        <pc:spChg chg="mod">
          <ac:chgData name="Mecarine Wangsadjaja" userId="d754f12f-7886-4d7d-aa95-ec046157e485" providerId="ADAL" clId="{7370993F-4CA0-49D8-8649-EBBA122CD36F}" dt="2026-08-10T09:27:59.203" v="4202" actId="1076"/>
          <ac:spMkLst>
            <pc:docMk/>
            <pc:sldMk cId="79890118" sldId="297"/>
            <ac:spMk id="31" creationId="{51A3A6E4-4893-9497-818A-0BE621A92F48}"/>
          </ac:spMkLst>
        </pc:spChg>
        <pc:spChg chg="del">
          <ac:chgData name="Mecarine Wangsadjaja" userId="d754f12f-7886-4d7d-aa95-ec046157e485" providerId="ADAL" clId="{7370993F-4CA0-49D8-8649-EBBA122CD36F}" dt="2026-08-10T09:22:55.752" v="4163" actId="478"/>
          <ac:spMkLst>
            <pc:docMk/>
            <pc:sldMk cId="79890118" sldId="297"/>
            <ac:spMk id="33" creationId="{0120D4CB-1B91-E78C-4EF2-580E5CFCEA57}"/>
          </ac:spMkLst>
        </pc:spChg>
        <pc:spChg chg="mod">
          <ac:chgData name="Mecarine Wangsadjaja" userId="d754f12f-7886-4d7d-aa95-ec046157e485" providerId="ADAL" clId="{7370993F-4CA0-49D8-8649-EBBA122CD36F}" dt="2026-08-10T09:27:59.203" v="4202" actId="1076"/>
          <ac:spMkLst>
            <pc:docMk/>
            <pc:sldMk cId="79890118" sldId="297"/>
            <ac:spMk id="35" creationId="{D8B52D13-1883-FAEC-41D2-DBD7BFE7706A}"/>
          </ac:spMkLst>
        </pc:spChg>
        <pc:picChg chg="del mod">
          <ac:chgData name="Mecarine Wangsadjaja" userId="d754f12f-7886-4d7d-aa95-ec046157e485" providerId="ADAL" clId="{7370993F-4CA0-49D8-8649-EBBA122CD36F}" dt="2026-08-10T09:27:08.881" v="4192" actId="478"/>
          <ac:picMkLst>
            <pc:docMk/>
            <pc:sldMk cId="79890118" sldId="297"/>
            <ac:picMk id="3" creationId="{6E375ABD-C2E5-1084-CBA9-A515811FFE59}"/>
          </ac:picMkLst>
        </pc:picChg>
        <pc:picChg chg="del mod">
          <ac:chgData name="Mecarine Wangsadjaja" userId="d754f12f-7886-4d7d-aa95-ec046157e485" providerId="ADAL" clId="{7370993F-4CA0-49D8-8649-EBBA122CD36F}" dt="2026-08-10T09:28:35.143" v="4208" actId="478"/>
          <ac:picMkLst>
            <pc:docMk/>
            <pc:sldMk cId="79890118" sldId="297"/>
            <ac:picMk id="13" creationId="{36B36C26-EF22-544A-5022-A444E24AB271}"/>
          </ac:picMkLst>
        </pc:picChg>
        <pc:picChg chg="add del mod">
          <ac:chgData name="Mecarine Wangsadjaja" userId="d754f12f-7886-4d7d-aa95-ec046157e485" providerId="ADAL" clId="{7370993F-4CA0-49D8-8649-EBBA122CD36F}" dt="2026-08-10T09:25:50.873" v="4177" actId="478"/>
          <ac:picMkLst>
            <pc:docMk/>
            <pc:sldMk cId="79890118" sldId="297"/>
            <ac:picMk id="15" creationId="{A28FBD03-6608-3E25-226B-122B83276D3C}"/>
          </ac:picMkLst>
        </pc:picChg>
        <pc:picChg chg="add mod">
          <ac:chgData name="Mecarine Wangsadjaja" userId="d754f12f-7886-4d7d-aa95-ec046157e485" providerId="ADAL" clId="{7370993F-4CA0-49D8-8649-EBBA122CD36F}" dt="2026-08-10T09:26:20.069" v="4183" actId="1582"/>
          <ac:picMkLst>
            <pc:docMk/>
            <pc:sldMk cId="79890118" sldId="297"/>
            <ac:picMk id="19" creationId="{9B14FFC1-1114-0972-9BD0-791615801136}"/>
          </ac:picMkLst>
        </pc:picChg>
        <pc:picChg chg="del">
          <ac:chgData name="Mecarine Wangsadjaja" userId="d754f12f-7886-4d7d-aa95-ec046157e485" providerId="ADAL" clId="{7370993F-4CA0-49D8-8649-EBBA122CD36F}" dt="2026-08-10T09:26:07.243" v="4181" actId="478"/>
          <ac:picMkLst>
            <pc:docMk/>
            <pc:sldMk cId="79890118" sldId="297"/>
            <ac:picMk id="21" creationId="{7A86A33B-EA0E-C4CF-8710-ABFFD9D3A08A}"/>
          </ac:picMkLst>
        </pc:picChg>
        <pc:picChg chg="add mod ord">
          <ac:chgData name="Mecarine Wangsadjaja" userId="d754f12f-7886-4d7d-aa95-ec046157e485" providerId="ADAL" clId="{7370993F-4CA0-49D8-8649-EBBA122CD36F}" dt="2026-08-10T09:27:51.395" v="4201" actId="1076"/>
          <ac:picMkLst>
            <pc:docMk/>
            <pc:sldMk cId="79890118" sldId="297"/>
            <ac:picMk id="24" creationId="{9E3AA8E6-E58C-2C41-2087-9BCB0D5515ED}"/>
          </ac:picMkLst>
        </pc:picChg>
        <pc:picChg chg="add del mod">
          <ac:chgData name="Mecarine Wangsadjaja" userId="d754f12f-7886-4d7d-aa95-ec046157e485" providerId="ADAL" clId="{7370993F-4CA0-49D8-8649-EBBA122CD36F}" dt="2026-08-10T09:28:34.073" v="4206" actId="21"/>
          <ac:picMkLst>
            <pc:docMk/>
            <pc:sldMk cId="79890118" sldId="297"/>
            <ac:picMk id="28" creationId="{092B2B06-DA4C-B2C8-CF7D-ED46EDE3FEDC}"/>
          </ac:picMkLst>
        </pc:picChg>
        <pc:picChg chg="add mod modCrop">
          <ac:chgData name="Mecarine Wangsadjaja" userId="d754f12f-7886-4d7d-aa95-ec046157e485" providerId="ADAL" clId="{7370993F-4CA0-49D8-8649-EBBA122CD36F}" dt="2026-08-10T09:30:49.455" v="4215" actId="1076"/>
          <ac:picMkLst>
            <pc:docMk/>
            <pc:sldMk cId="79890118" sldId="297"/>
            <ac:picMk id="34" creationId="{1DB03758-FD6F-D9E4-076E-A1A03FC10CA1}"/>
          </ac:picMkLst>
        </pc:picChg>
        <pc:cxnChg chg="mod ord">
          <ac:chgData name="Mecarine Wangsadjaja" userId="d754f12f-7886-4d7d-aa95-ec046157e485" providerId="ADAL" clId="{7370993F-4CA0-49D8-8649-EBBA122CD36F}" dt="2026-08-10T09:26:31.520" v="4186" actId="14100"/>
          <ac:cxnSpMkLst>
            <pc:docMk/>
            <pc:sldMk cId="79890118" sldId="297"/>
            <ac:cxnSpMk id="25" creationId="{49AD26D2-2AB5-8BD7-B0EF-7A32DDCFE5B8}"/>
          </ac:cxnSpMkLst>
        </pc:cxnChg>
        <pc:cxnChg chg="ord">
          <ac:chgData name="Mecarine Wangsadjaja" userId="d754f12f-7886-4d7d-aa95-ec046157e485" providerId="ADAL" clId="{7370993F-4CA0-49D8-8649-EBBA122CD36F}" dt="2026-08-10T09:27:47.487" v="4200" actId="166"/>
          <ac:cxnSpMkLst>
            <pc:docMk/>
            <pc:sldMk cId="79890118" sldId="297"/>
            <ac:cxnSpMk id="39" creationId="{157AF640-F29C-B1D9-0B05-002E9E8D97E6}"/>
          </ac:cxnSpMkLst>
        </pc:cxnChg>
      </pc:sldChg>
      <pc:sldChg chg="addSp delSp modSp mod">
        <pc:chgData name="Mecarine Wangsadjaja" userId="d754f12f-7886-4d7d-aa95-ec046157e485" providerId="ADAL" clId="{7370993F-4CA0-49D8-8649-EBBA122CD36F}" dt="2026-08-10T09:35:18.447" v="4252" actId="14100"/>
        <pc:sldMkLst>
          <pc:docMk/>
          <pc:sldMk cId="2687130346" sldId="298"/>
        </pc:sldMkLst>
        <pc:spChg chg="add">
          <ac:chgData name="Mecarine Wangsadjaja" userId="d754f12f-7886-4d7d-aa95-ec046157e485" providerId="ADAL" clId="{7370993F-4CA0-49D8-8649-EBBA122CD36F}" dt="2026-08-10T09:35:05.980" v="4233" actId="22"/>
          <ac:spMkLst>
            <pc:docMk/>
            <pc:sldMk cId="2687130346" sldId="298"/>
            <ac:spMk id="4" creationId="{A784CB83-D0D2-6B2F-BE4C-F5213EDDE81F}"/>
          </ac:spMkLst>
        </pc:spChg>
        <pc:spChg chg="add mod">
          <ac:chgData name="Mecarine Wangsadjaja" userId="d754f12f-7886-4d7d-aa95-ec046157e485" providerId="ADAL" clId="{7370993F-4CA0-49D8-8649-EBBA122CD36F}" dt="2026-08-10T09:35:18.447" v="4252" actId="14100"/>
          <ac:spMkLst>
            <pc:docMk/>
            <pc:sldMk cId="2687130346" sldId="298"/>
            <ac:spMk id="11" creationId="{3C93205F-DD69-A567-DC08-5C1100FFBF6C}"/>
          </ac:spMkLst>
        </pc:spChg>
        <pc:spChg chg="del">
          <ac:chgData name="Mecarine Wangsadjaja" userId="d754f12f-7886-4d7d-aa95-ec046157e485" providerId="ADAL" clId="{7370993F-4CA0-49D8-8649-EBBA122CD36F}" dt="2026-08-10T09:35:05.439" v="4232" actId="478"/>
          <ac:spMkLst>
            <pc:docMk/>
            <pc:sldMk cId="2687130346" sldId="298"/>
            <ac:spMk id="33" creationId="{0029EC0E-638D-A525-4625-58EBB41FA167}"/>
          </ac:spMkLst>
        </pc:spChg>
      </pc:sldChg>
      <pc:sldChg chg="add del">
        <pc:chgData name="Mecarine Wangsadjaja" userId="d754f12f-7886-4d7d-aa95-ec046157e485" providerId="ADAL" clId="{7370993F-4CA0-49D8-8649-EBBA122CD36F}" dt="2026-08-10T03:30:05.075" v="239"/>
        <pc:sldMkLst>
          <pc:docMk/>
          <pc:sldMk cId="1248135829" sldId="322"/>
        </pc:sldMkLst>
      </pc:sldChg>
      <pc:sldChg chg="addSp delSp modSp add mod ord">
        <pc:chgData name="Mecarine Wangsadjaja" userId="d754f12f-7886-4d7d-aa95-ec046157e485" providerId="ADAL" clId="{7370993F-4CA0-49D8-8649-EBBA122CD36F}" dt="2026-08-10T04:39:38.017" v="2917"/>
        <pc:sldMkLst>
          <pc:docMk/>
          <pc:sldMk cId="2417889811" sldId="322"/>
        </pc:sldMkLst>
        <pc:spChg chg="add mod">
          <ac:chgData name="Mecarine Wangsadjaja" userId="d754f12f-7886-4d7d-aa95-ec046157e485" providerId="ADAL" clId="{7370993F-4CA0-49D8-8649-EBBA122CD36F}" dt="2026-08-10T04:38:42.428" v="2869" actId="1037"/>
          <ac:spMkLst>
            <pc:docMk/>
            <pc:sldMk cId="2417889811" sldId="322"/>
            <ac:spMk id="3" creationId="{440ED340-6E47-1E6C-0901-ABA9FBA05CA3}"/>
          </ac:spMkLst>
        </pc:spChg>
        <pc:spChg chg="mod">
          <ac:chgData name="Mecarine Wangsadjaja" userId="d754f12f-7886-4d7d-aa95-ec046157e485" providerId="ADAL" clId="{7370993F-4CA0-49D8-8649-EBBA122CD36F}" dt="2026-08-10T04:39:10.325" v="2892" actId="14100"/>
          <ac:spMkLst>
            <pc:docMk/>
            <pc:sldMk cId="2417889811" sldId="322"/>
            <ac:spMk id="13" creationId="{A2A6AD0F-A7FA-61A3-C8A8-BCA1B18E2EFF}"/>
          </ac:spMkLst>
        </pc:spChg>
        <pc:spChg chg="add del mod">
          <ac:chgData name="Mecarine Wangsadjaja" userId="d754f12f-7886-4d7d-aa95-ec046157e485" providerId="ADAL" clId="{7370993F-4CA0-49D8-8649-EBBA122CD36F}" dt="2026-08-10T04:39:30.492" v="2915" actId="478"/>
          <ac:spMkLst>
            <pc:docMk/>
            <pc:sldMk cId="2417889811" sldId="322"/>
            <ac:spMk id="17" creationId="{91BB93B6-8FC3-A4BD-9ECB-63AEC4A1B1BD}"/>
          </ac:spMkLst>
        </pc:spChg>
        <pc:cxnChg chg="mod">
          <ac:chgData name="Mecarine Wangsadjaja" userId="d754f12f-7886-4d7d-aa95-ec046157e485" providerId="ADAL" clId="{7370993F-4CA0-49D8-8649-EBBA122CD36F}" dt="2026-08-10T04:39:13.873" v="2893" actId="14100"/>
          <ac:cxnSpMkLst>
            <pc:docMk/>
            <pc:sldMk cId="2417889811" sldId="322"/>
            <ac:cxnSpMk id="4" creationId="{386558BB-8B6A-E4E6-3E84-7059E1B7CE42}"/>
          </ac:cxnSpMkLst>
        </pc:cxnChg>
      </pc:sldChg>
      <pc:sldChg chg="add del">
        <pc:chgData name="Mecarine Wangsadjaja" userId="d754f12f-7886-4d7d-aa95-ec046157e485" providerId="ADAL" clId="{7370993F-4CA0-49D8-8649-EBBA122CD36F}" dt="2026-08-10T04:02:26.191" v="1531" actId="47"/>
        <pc:sldMkLst>
          <pc:docMk/>
          <pc:sldMk cId="4287380305" sldId="322"/>
        </pc:sldMkLst>
      </pc:sldChg>
      <pc:sldChg chg="addSp delSp modSp add mod">
        <pc:chgData name="Mecarine Wangsadjaja" userId="d754f12f-7886-4d7d-aa95-ec046157e485" providerId="ADAL" clId="{7370993F-4CA0-49D8-8649-EBBA122CD36F}" dt="2026-08-10T09:32:49.943" v="4231" actId="1582"/>
        <pc:sldMkLst>
          <pc:docMk/>
          <pc:sldMk cId="152324883" sldId="323"/>
        </pc:sldMkLst>
        <pc:spChg chg="add del mod">
          <ac:chgData name="Mecarine Wangsadjaja" userId="d754f12f-7886-4d7d-aa95-ec046157e485" providerId="ADAL" clId="{7370993F-4CA0-49D8-8649-EBBA122CD36F}" dt="2026-08-10T07:48:26.779" v="3521" actId="478"/>
          <ac:spMkLst>
            <pc:docMk/>
            <pc:sldMk cId="152324883" sldId="323"/>
            <ac:spMk id="2" creationId="{AAD9718E-DAF3-6196-7C96-EC9CC290951F}"/>
          </ac:spMkLst>
        </pc:spChg>
        <pc:spChg chg="del">
          <ac:chgData name="Mecarine Wangsadjaja" userId="d754f12f-7886-4d7d-aa95-ec046157e485" providerId="ADAL" clId="{7370993F-4CA0-49D8-8649-EBBA122CD36F}" dt="2026-08-10T07:12:03.319" v="3336" actId="478"/>
          <ac:spMkLst>
            <pc:docMk/>
            <pc:sldMk cId="152324883" sldId="323"/>
            <ac:spMk id="3" creationId="{7E0E2592-EF13-16E3-2868-A500B7CDFED7}"/>
          </ac:spMkLst>
        </pc:spChg>
        <pc:spChg chg="del">
          <ac:chgData name="Mecarine Wangsadjaja" userId="d754f12f-7886-4d7d-aa95-ec046157e485" providerId="ADAL" clId="{7370993F-4CA0-49D8-8649-EBBA122CD36F}" dt="2026-08-10T07:12:07.764" v="3339" actId="478"/>
          <ac:spMkLst>
            <pc:docMk/>
            <pc:sldMk cId="152324883" sldId="323"/>
            <ac:spMk id="4" creationId="{D913CAE9-CC19-DF09-BBFE-7B5B993EECB9}"/>
          </ac:spMkLst>
        </pc:spChg>
        <pc:spChg chg="add del mod">
          <ac:chgData name="Mecarine Wangsadjaja" userId="d754f12f-7886-4d7d-aa95-ec046157e485" providerId="ADAL" clId="{7370993F-4CA0-49D8-8649-EBBA122CD36F}" dt="2026-08-10T07:48:28.640" v="3522" actId="478"/>
          <ac:spMkLst>
            <pc:docMk/>
            <pc:sldMk cId="152324883" sldId="323"/>
            <ac:spMk id="6" creationId="{071FC710-A3D0-24F3-EAC5-35DC011A3C32}"/>
          </ac:spMkLst>
        </pc:spChg>
        <pc:spChg chg="del">
          <ac:chgData name="Mecarine Wangsadjaja" userId="d754f12f-7886-4d7d-aa95-ec046157e485" providerId="ADAL" clId="{7370993F-4CA0-49D8-8649-EBBA122CD36F}" dt="2026-08-10T07:12:07.764" v="3339" actId="478"/>
          <ac:spMkLst>
            <pc:docMk/>
            <pc:sldMk cId="152324883" sldId="323"/>
            <ac:spMk id="7" creationId="{AC4B50FC-43EC-3EBD-885B-93D7EA7FC535}"/>
          </ac:spMkLst>
        </pc:spChg>
        <pc:spChg chg="add del mod">
          <ac:chgData name="Mecarine Wangsadjaja" userId="d754f12f-7886-4d7d-aa95-ec046157e485" providerId="ADAL" clId="{7370993F-4CA0-49D8-8649-EBBA122CD36F}" dt="2026-08-10T07:48:33.043" v="3525" actId="478"/>
          <ac:spMkLst>
            <pc:docMk/>
            <pc:sldMk cId="152324883" sldId="323"/>
            <ac:spMk id="9" creationId="{A192FBDC-2E73-CE1F-AE5C-9278FD1D00DD}"/>
          </ac:spMkLst>
        </pc:spChg>
        <pc:spChg chg="add del mod">
          <ac:chgData name="Mecarine Wangsadjaja" userId="d754f12f-7886-4d7d-aa95-ec046157e485" providerId="ADAL" clId="{7370993F-4CA0-49D8-8649-EBBA122CD36F}" dt="2026-08-10T07:48:30.126" v="3523" actId="478"/>
          <ac:spMkLst>
            <pc:docMk/>
            <pc:sldMk cId="152324883" sldId="323"/>
            <ac:spMk id="13" creationId="{52B84476-7AB0-D929-623E-2BE3675B6994}"/>
          </ac:spMkLst>
        </pc:spChg>
        <pc:spChg chg="del">
          <ac:chgData name="Mecarine Wangsadjaja" userId="d754f12f-7886-4d7d-aa95-ec046157e485" providerId="ADAL" clId="{7370993F-4CA0-49D8-8649-EBBA122CD36F}" dt="2026-08-10T07:12:06.273" v="3338" actId="478"/>
          <ac:spMkLst>
            <pc:docMk/>
            <pc:sldMk cId="152324883" sldId="323"/>
            <ac:spMk id="17" creationId="{AAC4D823-9DCA-B291-78D1-3C0060803687}"/>
          </ac:spMkLst>
        </pc:spChg>
        <pc:spChg chg="del">
          <ac:chgData name="Mecarine Wangsadjaja" userId="d754f12f-7886-4d7d-aa95-ec046157e485" providerId="ADAL" clId="{7370993F-4CA0-49D8-8649-EBBA122CD36F}" dt="2026-08-10T07:12:07.764" v="3339" actId="478"/>
          <ac:spMkLst>
            <pc:docMk/>
            <pc:sldMk cId="152324883" sldId="323"/>
            <ac:spMk id="19" creationId="{92F6C6FB-A3EA-02BA-75FF-FFA3743DD07C}"/>
          </ac:spMkLst>
        </pc:spChg>
        <pc:spChg chg="add mod ord">
          <ac:chgData name="Mecarine Wangsadjaja" userId="d754f12f-7886-4d7d-aa95-ec046157e485" providerId="ADAL" clId="{7370993F-4CA0-49D8-8649-EBBA122CD36F}" dt="2026-08-10T07:58:30.913" v="3572" actId="1076"/>
          <ac:spMkLst>
            <pc:docMk/>
            <pc:sldMk cId="152324883" sldId="323"/>
            <ac:spMk id="22" creationId="{66A33C0D-45C4-A2B5-35C9-8F44DA656D7B}"/>
          </ac:spMkLst>
        </pc:spChg>
        <pc:spChg chg="del">
          <ac:chgData name="Mecarine Wangsadjaja" userId="d754f12f-7886-4d7d-aa95-ec046157e485" providerId="ADAL" clId="{7370993F-4CA0-49D8-8649-EBBA122CD36F}" dt="2026-08-10T07:12:01.754" v="3335" actId="478"/>
          <ac:spMkLst>
            <pc:docMk/>
            <pc:sldMk cId="152324883" sldId="323"/>
            <ac:spMk id="30" creationId="{25946901-AAD1-87B7-7332-2F26179E29C3}"/>
          </ac:spMkLst>
        </pc:spChg>
        <pc:spChg chg="del">
          <ac:chgData name="Mecarine Wangsadjaja" userId="d754f12f-7886-4d7d-aa95-ec046157e485" providerId="ADAL" clId="{7370993F-4CA0-49D8-8649-EBBA122CD36F}" dt="2026-08-10T07:12:07.764" v="3339" actId="478"/>
          <ac:spMkLst>
            <pc:docMk/>
            <pc:sldMk cId="152324883" sldId="323"/>
            <ac:spMk id="36" creationId="{76BAD422-6A7E-1FA6-AD3F-CFCD33394815}"/>
          </ac:spMkLst>
        </pc:spChg>
        <pc:spChg chg="add mod">
          <ac:chgData name="Mecarine Wangsadjaja" userId="d754f12f-7886-4d7d-aa95-ec046157e485" providerId="ADAL" clId="{7370993F-4CA0-49D8-8649-EBBA122CD36F}" dt="2026-08-10T07:31:18.880" v="3497" actId="1076"/>
          <ac:spMkLst>
            <pc:docMk/>
            <pc:sldMk cId="152324883" sldId="323"/>
            <ac:spMk id="46" creationId="{C90E3BF6-E6DD-745D-A69D-C55E7064729C}"/>
          </ac:spMkLst>
        </pc:spChg>
        <pc:spChg chg="mod">
          <ac:chgData name="Mecarine Wangsadjaja" userId="d754f12f-7886-4d7d-aa95-ec046157e485" providerId="ADAL" clId="{7370993F-4CA0-49D8-8649-EBBA122CD36F}" dt="2026-08-10T07:25:32.333" v="3456" actId="20577"/>
          <ac:spMkLst>
            <pc:docMk/>
            <pc:sldMk cId="152324883" sldId="323"/>
            <ac:spMk id="47" creationId="{22F17684-FD7F-8A1D-A28B-7FB4E3CAA3F9}"/>
          </ac:spMkLst>
        </pc:spChg>
        <pc:spChg chg="add del mod">
          <ac:chgData name="Mecarine Wangsadjaja" userId="d754f12f-7886-4d7d-aa95-ec046157e485" providerId="ADAL" clId="{7370993F-4CA0-49D8-8649-EBBA122CD36F}" dt="2026-08-10T07:54:57.817" v="3531" actId="478"/>
          <ac:spMkLst>
            <pc:docMk/>
            <pc:sldMk cId="152324883" sldId="323"/>
            <ac:spMk id="48" creationId="{B7683B1F-2E7D-6A9C-8670-5A0815570CBE}"/>
          </ac:spMkLst>
        </pc:spChg>
        <pc:spChg chg="add mod">
          <ac:chgData name="Mecarine Wangsadjaja" userId="d754f12f-7886-4d7d-aa95-ec046157e485" providerId="ADAL" clId="{7370993F-4CA0-49D8-8649-EBBA122CD36F}" dt="2026-08-10T07:31:44.771" v="3501" actId="1076"/>
          <ac:spMkLst>
            <pc:docMk/>
            <pc:sldMk cId="152324883" sldId="323"/>
            <ac:spMk id="52" creationId="{DDD0D816-1F61-1C20-A86D-8D4065EE7B44}"/>
          </ac:spMkLst>
        </pc:spChg>
        <pc:spChg chg="add mod">
          <ac:chgData name="Mecarine Wangsadjaja" userId="d754f12f-7886-4d7d-aa95-ec046157e485" providerId="ADAL" clId="{7370993F-4CA0-49D8-8649-EBBA122CD36F}" dt="2026-08-10T07:31:58.488" v="3505" actId="1076"/>
          <ac:spMkLst>
            <pc:docMk/>
            <pc:sldMk cId="152324883" sldId="323"/>
            <ac:spMk id="54" creationId="{9A6735EF-8B86-5111-7AA0-3C9F2FB8D2C9}"/>
          </ac:spMkLst>
        </pc:spChg>
        <pc:spChg chg="add mod">
          <ac:chgData name="Mecarine Wangsadjaja" userId="d754f12f-7886-4d7d-aa95-ec046157e485" providerId="ADAL" clId="{7370993F-4CA0-49D8-8649-EBBA122CD36F}" dt="2026-08-10T07:58:59.704" v="3576" actId="1076"/>
          <ac:spMkLst>
            <pc:docMk/>
            <pc:sldMk cId="152324883" sldId="323"/>
            <ac:spMk id="74" creationId="{05E5F815-4738-8807-0C64-4566E4082A04}"/>
          </ac:spMkLst>
        </pc:spChg>
        <pc:picChg chg="del">
          <ac:chgData name="Mecarine Wangsadjaja" userId="d754f12f-7886-4d7d-aa95-ec046157e485" providerId="ADAL" clId="{7370993F-4CA0-49D8-8649-EBBA122CD36F}" dt="2026-08-10T07:28:22.043" v="3457" actId="478"/>
          <ac:picMkLst>
            <pc:docMk/>
            <pc:sldMk cId="152324883" sldId="323"/>
            <ac:picMk id="11" creationId="{F0A5D366-1DC8-9323-B866-67A4242F05B1}"/>
          </ac:picMkLst>
        </pc:picChg>
        <pc:picChg chg="add mod ord modCrop">
          <ac:chgData name="Mecarine Wangsadjaja" userId="d754f12f-7886-4d7d-aa95-ec046157e485" providerId="ADAL" clId="{7370993F-4CA0-49D8-8649-EBBA122CD36F}" dt="2026-08-10T07:56:48.852" v="3553" actId="2085"/>
          <ac:picMkLst>
            <pc:docMk/>
            <pc:sldMk cId="152324883" sldId="323"/>
            <ac:picMk id="40" creationId="{A623BE89-24EA-FCB9-7D20-D49B89CBCF37}"/>
          </ac:picMkLst>
        </pc:picChg>
        <pc:picChg chg="add mod">
          <ac:chgData name="Mecarine Wangsadjaja" userId="d754f12f-7886-4d7d-aa95-ec046157e485" providerId="ADAL" clId="{7370993F-4CA0-49D8-8649-EBBA122CD36F}" dt="2026-08-10T09:32:45.593" v="4230" actId="1582"/>
          <ac:picMkLst>
            <pc:docMk/>
            <pc:sldMk cId="152324883" sldId="323"/>
            <ac:picMk id="42" creationId="{35E89B98-7763-9C22-3DBC-2074F917AED7}"/>
          </ac:picMkLst>
        </pc:picChg>
        <pc:picChg chg="add mod">
          <ac:chgData name="Mecarine Wangsadjaja" userId="d754f12f-7886-4d7d-aa95-ec046157e485" providerId="ADAL" clId="{7370993F-4CA0-49D8-8649-EBBA122CD36F}" dt="2026-08-10T09:32:49.943" v="4231" actId="1582"/>
          <ac:picMkLst>
            <pc:docMk/>
            <pc:sldMk cId="152324883" sldId="323"/>
            <ac:picMk id="44" creationId="{D7C76A41-D04B-CA70-52F4-1DEAFBB88FB9}"/>
          </ac:picMkLst>
        </pc:picChg>
        <pc:cxnChg chg="del">
          <ac:chgData name="Mecarine Wangsadjaja" userId="d754f12f-7886-4d7d-aa95-ec046157e485" providerId="ADAL" clId="{7370993F-4CA0-49D8-8649-EBBA122CD36F}" dt="2026-08-10T07:12:07.764" v="3339" actId="478"/>
          <ac:cxnSpMkLst>
            <pc:docMk/>
            <pc:sldMk cId="152324883" sldId="323"/>
            <ac:cxnSpMk id="10" creationId="{F2BBAFD5-DEE2-CA74-5B35-BE6F4CD0F45C}"/>
          </ac:cxnSpMkLst>
        </pc:cxnChg>
        <pc:cxnChg chg="add del mod ord">
          <ac:chgData name="Mecarine Wangsadjaja" userId="d754f12f-7886-4d7d-aa95-ec046157e485" providerId="ADAL" clId="{7370993F-4CA0-49D8-8649-EBBA122CD36F}" dt="2026-08-10T07:54:55.038" v="3530" actId="478"/>
          <ac:cxnSpMkLst>
            <pc:docMk/>
            <pc:sldMk cId="152324883" sldId="323"/>
            <ac:cxnSpMk id="15" creationId="{798404C2-201C-CED4-10F1-FF23AFEEC3B4}"/>
          </ac:cxnSpMkLst>
        </pc:cxnChg>
        <pc:cxnChg chg="add del mod">
          <ac:chgData name="Mecarine Wangsadjaja" userId="d754f12f-7886-4d7d-aa95-ec046157e485" providerId="ADAL" clId="{7370993F-4CA0-49D8-8649-EBBA122CD36F}" dt="2026-08-10T07:14:40.211" v="3439" actId="478"/>
          <ac:cxnSpMkLst>
            <pc:docMk/>
            <pc:sldMk cId="152324883" sldId="323"/>
            <ac:cxnSpMk id="21" creationId="{48476499-8429-D3B3-E181-C98B0CDF4B35}"/>
          </ac:cxnSpMkLst>
        </pc:cxnChg>
        <pc:cxnChg chg="add del mod">
          <ac:chgData name="Mecarine Wangsadjaja" userId="d754f12f-7886-4d7d-aa95-ec046157e485" providerId="ADAL" clId="{7370993F-4CA0-49D8-8649-EBBA122CD36F}" dt="2026-08-10T07:48:31.215" v="3524" actId="478"/>
          <ac:cxnSpMkLst>
            <pc:docMk/>
            <pc:sldMk cId="152324883" sldId="323"/>
            <ac:cxnSpMk id="23" creationId="{F3528EE7-953E-ACB0-6868-9D1D94638781}"/>
          </ac:cxnSpMkLst>
        </pc:cxnChg>
        <pc:cxnChg chg="del">
          <ac:chgData name="Mecarine Wangsadjaja" userId="d754f12f-7886-4d7d-aa95-ec046157e485" providerId="ADAL" clId="{7370993F-4CA0-49D8-8649-EBBA122CD36F}" dt="2026-08-10T07:12:04.435" v="3337" actId="478"/>
          <ac:cxnSpMkLst>
            <pc:docMk/>
            <pc:sldMk cId="152324883" sldId="323"/>
            <ac:cxnSpMk id="25" creationId="{4C14D1D2-8D3E-D0FD-3778-CD6C80782076}"/>
          </ac:cxnSpMkLst>
        </pc:cxnChg>
        <pc:cxnChg chg="add mod ord">
          <ac:chgData name="Mecarine Wangsadjaja" userId="d754f12f-7886-4d7d-aa95-ec046157e485" providerId="ADAL" clId="{7370993F-4CA0-49D8-8649-EBBA122CD36F}" dt="2026-08-10T07:58:47.281" v="3575" actId="14100"/>
          <ac:cxnSpMkLst>
            <pc:docMk/>
            <pc:sldMk cId="152324883" sldId="323"/>
            <ac:cxnSpMk id="33" creationId="{642E7343-0B1E-BCBD-9774-9A5089591E13}"/>
          </ac:cxnSpMkLst>
        </pc:cxnChg>
        <pc:cxnChg chg="del">
          <ac:chgData name="Mecarine Wangsadjaja" userId="d754f12f-7886-4d7d-aa95-ec046157e485" providerId="ADAL" clId="{7370993F-4CA0-49D8-8649-EBBA122CD36F}" dt="2026-08-10T07:12:07.764" v="3339" actId="478"/>
          <ac:cxnSpMkLst>
            <pc:docMk/>
            <pc:sldMk cId="152324883" sldId="323"/>
            <ac:cxnSpMk id="37" creationId="{A588F2AE-1141-EF8D-207B-F93FAEE0FE9F}"/>
          </ac:cxnSpMkLst>
        </pc:cxnChg>
        <pc:cxnChg chg="add mod">
          <ac:chgData name="Mecarine Wangsadjaja" userId="d754f12f-7886-4d7d-aa95-ec046157e485" providerId="ADAL" clId="{7370993F-4CA0-49D8-8649-EBBA122CD36F}" dt="2026-08-10T07:31:28.726" v="3499" actId="14100"/>
          <ac:cxnSpMkLst>
            <pc:docMk/>
            <pc:sldMk cId="152324883" sldId="323"/>
            <ac:cxnSpMk id="49" creationId="{D18E3F28-056E-943A-21FC-8548F1371380}"/>
          </ac:cxnSpMkLst>
        </pc:cxnChg>
        <pc:cxnChg chg="add mod">
          <ac:chgData name="Mecarine Wangsadjaja" userId="d754f12f-7886-4d7d-aa95-ec046157e485" providerId="ADAL" clId="{7370993F-4CA0-49D8-8649-EBBA122CD36F}" dt="2026-08-10T07:31:55.022" v="3504" actId="14100"/>
          <ac:cxnSpMkLst>
            <pc:docMk/>
            <pc:sldMk cId="152324883" sldId="323"/>
            <ac:cxnSpMk id="53" creationId="{C9B370EB-C3B0-CF9C-4EDA-308726F0F978}"/>
          </ac:cxnSpMkLst>
        </pc:cxnChg>
        <pc:cxnChg chg="add del mod">
          <ac:chgData name="Mecarine Wangsadjaja" userId="d754f12f-7886-4d7d-aa95-ec046157e485" providerId="ADAL" clId="{7370993F-4CA0-49D8-8649-EBBA122CD36F}" dt="2026-08-10T07:56:20.773" v="3551" actId="478"/>
          <ac:cxnSpMkLst>
            <pc:docMk/>
            <pc:sldMk cId="152324883" sldId="323"/>
            <ac:cxnSpMk id="58" creationId="{FA054D5A-03EE-B060-EAA7-228B3683741B}"/>
          </ac:cxnSpMkLst>
        </pc:cxnChg>
      </pc:sldChg>
      <pc:sldChg chg="addSp delSp modSp add del mod">
        <pc:chgData name="Mecarine Wangsadjaja" userId="d754f12f-7886-4d7d-aa95-ec046157e485" providerId="ADAL" clId="{7370993F-4CA0-49D8-8649-EBBA122CD36F}" dt="2026-08-10T08:25:06.811" v="3879" actId="47"/>
        <pc:sldMkLst>
          <pc:docMk/>
          <pc:sldMk cId="344772913" sldId="324"/>
        </pc:sldMkLst>
        <pc:spChg chg="mod">
          <ac:chgData name="Mecarine Wangsadjaja" userId="d754f12f-7886-4d7d-aa95-ec046157e485" providerId="ADAL" clId="{7370993F-4CA0-49D8-8649-EBBA122CD36F}" dt="2026-08-10T08:15:33.138" v="3834" actId="13926"/>
          <ac:spMkLst>
            <pc:docMk/>
            <pc:sldMk cId="344772913" sldId="324"/>
            <ac:spMk id="22" creationId="{49C92172-BF4F-FA29-B055-CF917CA23BA7}"/>
          </ac:spMkLst>
        </pc:spChg>
        <pc:spChg chg="mod">
          <ac:chgData name="Mecarine Wangsadjaja" userId="d754f12f-7886-4d7d-aa95-ec046157e485" providerId="ADAL" clId="{7370993F-4CA0-49D8-8649-EBBA122CD36F}" dt="2026-08-10T08:13:30.730" v="3822" actId="20577"/>
          <ac:spMkLst>
            <pc:docMk/>
            <pc:sldMk cId="344772913" sldId="324"/>
            <ac:spMk id="27" creationId="{C388D088-5E8C-899E-080E-8D5796B630EC}"/>
          </ac:spMkLst>
        </pc:spChg>
        <pc:spChg chg="mod">
          <ac:chgData name="Mecarine Wangsadjaja" userId="d754f12f-7886-4d7d-aa95-ec046157e485" providerId="ADAL" clId="{7370993F-4CA0-49D8-8649-EBBA122CD36F}" dt="2026-08-10T08:15:01.193" v="3828"/>
          <ac:spMkLst>
            <pc:docMk/>
            <pc:sldMk cId="344772913" sldId="324"/>
            <ac:spMk id="36" creationId="{4170786B-5DFA-DB93-E4C0-9E1143C673B3}"/>
          </ac:spMkLst>
        </pc:spChg>
        <pc:spChg chg="mod">
          <ac:chgData name="Mecarine Wangsadjaja" userId="d754f12f-7886-4d7d-aa95-ec046157e485" providerId="ADAL" clId="{7370993F-4CA0-49D8-8649-EBBA122CD36F}" dt="2026-08-10T08:15:12.533" v="3832" actId="13926"/>
          <ac:spMkLst>
            <pc:docMk/>
            <pc:sldMk cId="344772913" sldId="324"/>
            <ac:spMk id="39" creationId="{5D15643B-0397-7E9A-843C-16A18DBFF97B}"/>
          </ac:spMkLst>
        </pc:spChg>
        <pc:grpChg chg="del mod ord">
          <ac:chgData name="Mecarine Wangsadjaja" userId="d754f12f-7886-4d7d-aa95-ec046157e485" providerId="ADAL" clId="{7370993F-4CA0-49D8-8649-EBBA122CD36F}" dt="2026-08-10T08:22:40.203" v="3856" actId="21"/>
          <ac:grpSpMkLst>
            <pc:docMk/>
            <pc:sldMk cId="344772913" sldId="324"/>
            <ac:grpSpMk id="30" creationId="{386BA19F-F482-8CD0-AA26-5B173EEF1121}"/>
          </ac:grpSpMkLst>
        </pc:grpChg>
        <pc:grpChg chg="mod">
          <ac:chgData name="Mecarine Wangsadjaja" userId="d754f12f-7886-4d7d-aa95-ec046157e485" providerId="ADAL" clId="{7370993F-4CA0-49D8-8649-EBBA122CD36F}" dt="2026-08-10T08:15:01.193" v="3828"/>
          <ac:grpSpMkLst>
            <pc:docMk/>
            <pc:sldMk cId="344772913" sldId="324"/>
            <ac:grpSpMk id="31" creationId="{A6755173-058A-8C64-9CA1-2742C2D3CEEB}"/>
          </ac:grpSpMkLst>
        </pc:grpChg>
        <pc:grpChg chg="del mod">
          <ac:chgData name="Mecarine Wangsadjaja" userId="d754f12f-7886-4d7d-aa95-ec046157e485" providerId="ADAL" clId="{7370993F-4CA0-49D8-8649-EBBA122CD36F}" dt="2026-08-10T08:22:40.203" v="3856" actId="21"/>
          <ac:grpSpMkLst>
            <pc:docMk/>
            <pc:sldMk cId="344772913" sldId="324"/>
            <ac:grpSpMk id="45" creationId="{FC6E31BF-C92E-FB51-1389-8F9567D7CE6D}"/>
          </ac:grpSpMkLst>
        </pc:grpChg>
        <pc:picChg chg="add del mod modCrop">
          <ac:chgData name="Mecarine Wangsadjaja" userId="d754f12f-7886-4d7d-aa95-ec046157e485" providerId="ADAL" clId="{7370993F-4CA0-49D8-8649-EBBA122CD36F}" dt="2026-08-10T08:12:33.829" v="3806" actId="21"/>
          <ac:picMkLst>
            <pc:docMk/>
            <pc:sldMk cId="344772913" sldId="324"/>
            <ac:picMk id="3" creationId="{DA29FB63-0CCC-00B1-7808-643FE113FE7D}"/>
          </ac:picMkLst>
        </pc:picChg>
        <pc:picChg chg="add del mod">
          <ac:chgData name="Mecarine Wangsadjaja" userId="d754f12f-7886-4d7d-aa95-ec046157e485" providerId="ADAL" clId="{7370993F-4CA0-49D8-8649-EBBA122CD36F}" dt="2026-08-10T08:22:40.203" v="3856" actId="21"/>
          <ac:picMkLst>
            <pc:docMk/>
            <pc:sldMk cId="344772913" sldId="324"/>
            <ac:picMk id="6" creationId="{4127E5B4-60F7-B6AF-435E-E64D32847B9D}"/>
          </ac:picMkLst>
        </pc:picChg>
        <pc:picChg chg="del">
          <ac:chgData name="Mecarine Wangsadjaja" userId="d754f12f-7886-4d7d-aa95-ec046157e485" providerId="ADAL" clId="{7370993F-4CA0-49D8-8649-EBBA122CD36F}" dt="2026-08-10T08:12:35.862" v="3807" actId="478"/>
          <ac:picMkLst>
            <pc:docMk/>
            <pc:sldMk cId="344772913" sldId="324"/>
            <ac:picMk id="7" creationId="{4761FEEB-EA3E-0792-B679-4F6E1B4DD3B8}"/>
          </ac:picMkLst>
        </pc:picChg>
        <pc:picChg chg="mod">
          <ac:chgData name="Mecarine Wangsadjaja" userId="d754f12f-7886-4d7d-aa95-ec046157e485" providerId="ADAL" clId="{7370993F-4CA0-49D8-8649-EBBA122CD36F}" dt="2026-08-10T08:15:01.193" v="3828"/>
          <ac:picMkLst>
            <pc:docMk/>
            <pc:sldMk cId="344772913" sldId="324"/>
            <ac:picMk id="40" creationId="{F98123FA-5177-E051-43FF-0D103DF9C571}"/>
          </ac:picMkLst>
        </pc:picChg>
        <pc:cxnChg chg="mod">
          <ac:chgData name="Mecarine Wangsadjaja" userId="d754f12f-7886-4d7d-aa95-ec046157e485" providerId="ADAL" clId="{7370993F-4CA0-49D8-8649-EBBA122CD36F}" dt="2026-08-10T08:13:16.224" v="3818"/>
          <ac:cxnSpMkLst>
            <pc:docMk/>
            <pc:sldMk cId="344772913" sldId="324"/>
            <ac:cxnSpMk id="29" creationId="{A4BF256D-101E-7251-53FF-0C0C7F4DB538}"/>
          </ac:cxnSpMkLst>
        </pc:cxnChg>
        <pc:cxnChg chg="mod">
          <ac:chgData name="Mecarine Wangsadjaja" userId="d754f12f-7886-4d7d-aa95-ec046157e485" providerId="ADAL" clId="{7370993F-4CA0-49D8-8649-EBBA122CD36F}" dt="2026-08-10T08:15:01.193" v="3828"/>
          <ac:cxnSpMkLst>
            <pc:docMk/>
            <pc:sldMk cId="344772913" sldId="324"/>
            <ac:cxnSpMk id="35" creationId="{6BE7B43A-449B-4BEE-1BD5-538712808E38}"/>
          </ac:cxnSpMkLst>
        </pc:cxnChg>
      </pc:sldChg>
      <pc:sldChg chg="addSp delSp modSp add mod">
        <pc:chgData name="Mecarine Wangsadjaja" userId="d754f12f-7886-4d7d-aa95-ec046157e485" providerId="ADAL" clId="{7370993F-4CA0-49D8-8649-EBBA122CD36F}" dt="2026-08-10T09:32:05.648" v="4222" actId="1582"/>
        <pc:sldMkLst>
          <pc:docMk/>
          <pc:sldMk cId="2365909131" sldId="324"/>
        </pc:sldMkLst>
        <pc:spChg chg="mod">
          <ac:chgData name="Mecarine Wangsadjaja" userId="d754f12f-7886-4d7d-aa95-ec046157e485" providerId="ADAL" clId="{7370993F-4CA0-49D8-8649-EBBA122CD36F}" dt="2026-08-10T08:30:28.019" v="3887"/>
          <ac:spMkLst>
            <pc:docMk/>
            <pc:sldMk cId="2365909131" sldId="324"/>
            <ac:spMk id="6" creationId="{760B235C-5DFD-F9FE-8CAB-563F7E146045}"/>
          </ac:spMkLst>
        </pc:spChg>
        <pc:grpChg chg="add mod">
          <ac:chgData name="Mecarine Wangsadjaja" userId="d754f12f-7886-4d7d-aa95-ec046157e485" providerId="ADAL" clId="{7370993F-4CA0-49D8-8649-EBBA122CD36F}" dt="2026-08-10T08:30:31.892" v="3888" actId="1076"/>
          <ac:grpSpMkLst>
            <pc:docMk/>
            <pc:sldMk cId="2365909131" sldId="324"/>
            <ac:grpSpMk id="4" creationId="{3E0375A5-6F29-5830-2497-BE1E197943C8}"/>
          </ac:grpSpMkLst>
        </pc:grpChg>
        <pc:grpChg chg="del">
          <ac:chgData name="Mecarine Wangsadjaja" userId="d754f12f-7886-4d7d-aa95-ec046157e485" providerId="ADAL" clId="{7370993F-4CA0-49D8-8649-EBBA122CD36F}" dt="2026-08-10T08:25:57.696" v="3881" actId="478"/>
          <ac:grpSpMkLst>
            <pc:docMk/>
            <pc:sldMk cId="2365909131" sldId="324"/>
            <ac:grpSpMk id="30" creationId="{F5662266-F4B2-F382-A7D2-32CEB6634920}"/>
          </ac:grpSpMkLst>
        </pc:grpChg>
        <pc:grpChg chg="del">
          <ac:chgData name="Mecarine Wangsadjaja" userId="d754f12f-7886-4d7d-aa95-ec046157e485" providerId="ADAL" clId="{7370993F-4CA0-49D8-8649-EBBA122CD36F}" dt="2026-08-10T08:25:57.696" v="3881" actId="478"/>
          <ac:grpSpMkLst>
            <pc:docMk/>
            <pc:sldMk cId="2365909131" sldId="324"/>
            <ac:grpSpMk id="45" creationId="{39121546-0E61-4C2F-6847-83F11819E25D}"/>
          </ac:grpSpMkLst>
        </pc:grpChg>
        <pc:grpChg chg="del">
          <ac:chgData name="Mecarine Wangsadjaja" userId="d754f12f-7886-4d7d-aa95-ec046157e485" providerId="ADAL" clId="{7370993F-4CA0-49D8-8649-EBBA122CD36F}" dt="2026-08-10T08:25:57.696" v="3881" actId="478"/>
          <ac:grpSpMkLst>
            <pc:docMk/>
            <pc:sldMk cId="2365909131" sldId="324"/>
            <ac:grpSpMk id="56" creationId="{260712C8-AD2B-D0FB-9C83-C6228EAD640F}"/>
          </ac:grpSpMkLst>
        </pc:grpChg>
        <pc:grpChg chg="del">
          <ac:chgData name="Mecarine Wangsadjaja" userId="d754f12f-7886-4d7d-aa95-ec046157e485" providerId="ADAL" clId="{7370993F-4CA0-49D8-8649-EBBA122CD36F}" dt="2026-08-10T08:25:57.696" v="3881" actId="478"/>
          <ac:grpSpMkLst>
            <pc:docMk/>
            <pc:sldMk cId="2365909131" sldId="324"/>
            <ac:grpSpMk id="63" creationId="{76F92C82-120E-C3EC-767C-7D6DBCCEEA7F}"/>
          </ac:grpSpMkLst>
        </pc:grpChg>
        <pc:picChg chg="add mod">
          <ac:chgData name="Mecarine Wangsadjaja" userId="d754f12f-7886-4d7d-aa95-ec046157e485" providerId="ADAL" clId="{7370993F-4CA0-49D8-8649-EBBA122CD36F}" dt="2026-08-10T09:32:05.648" v="4222" actId="1582"/>
          <ac:picMkLst>
            <pc:docMk/>
            <pc:sldMk cId="2365909131" sldId="324"/>
            <ac:picMk id="3" creationId="{C0E80F47-239A-74A8-7DD4-2EEC1FB7CC8A}"/>
          </ac:picMkLst>
        </pc:picChg>
        <pc:picChg chg="mod">
          <ac:chgData name="Mecarine Wangsadjaja" userId="d754f12f-7886-4d7d-aa95-ec046157e485" providerId="ADAL" clId="{7370993F-4CA0-49D8-8649-EBBA122CD36F}" dt="2026-08-10T08:30:28.019" v="3887"/>
          <ac:picMkLst>
            <pc:docMk/>
            <pc:sldMk cId="2365909131" sldId="324"/>
            <ac:picMk id="9" creationId="{982EBE29-BC25-81F3-8710-EEED62D97D41}"/>
          </ac:picMkLst>
        </pc:picChg>
        <pc:picChg chg="del">
          <ac:chgData name="Mecarine Wangsadjaja" userId="d754f12f-7886-4d7d-aa95-ec046157e485" providerId="ADAL" clId="{7370993F-4CA0-49D8-8649-EBBA122CD36F}" dt="2026-08-10T08:25:57.696" v="3881" actId="478"/>
          <ac:picMkLst>
            <pc:docMk/>
            <pc:sldMk cId="2365909131" sldId="324"/>
            <ac:picMk id="62" creationId="{1854F6C3-0EEA-6929-0876-F72352BB9F13}"/>
          </ac:picMkLst>
        </pc:picChg>
        <pc:cxnChg chg="mod">
          <ac:chgData name="Mecarine Wangsadjaja" userId="d754f12f-7886-4d7d-aa95-ec046157e485" providerId="ADAL" clId="{7370993F-4CA0-49D8-8649-EBBA122CD36F}" dt="2026-08-10T08:25:57.696" v="3881" actId="478"/>
          <ac:cxnSpMkLst>
            <pc:docMk/>
            <pc:sldMk cId="2365909131" sldId="324"/>
            <ac:cxnSpMk id="60" creationId="{06577F04-73F1-7A3A-EBC4-5FB08A9A24FC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BF2A0EB-B7FC-41B0-AFC2-58255D0759C3}" type="datetimeFigureOut">
              <a:rPr lang="en-ID" smtClean="0"/>
              <a:t>24/08/2026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FEB1F84-21FC-414C-AAFB-01AAA3E5F37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057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9650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32DFF-5C32-E914-FC32-AC8B7FE87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717F20-D8DA-A7C2-8B67-C65EF6779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10C70-A569-0E8F-0B37-C86E3A079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2B9F5-3C77-A180-03A9-897DD2585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4024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04FB2-7F24-CB16-7BEE-FF80A8B1E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2EF0E2-665C-F39B-1F87-B0D33A4E1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2A0373-180D-6B7D-DA74-D8D2B06204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EE185-ED8F-D10D-38EA-539C7EE98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1678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77CA0-30E2-B6AC-EEBE-41A1F003D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DE2C9C-5CC8-72F5-F82B-F3E8A0B2F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B95C7-D828-45E3-7651-8467BB1AF0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15557-9375-8C28-DE84-4C2BA32D4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3270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6C97A-B2C2-F42D-3811-BBA6B85D5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809DD2-CEBB-C0AA-DBF5-7A0A8881D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9B2589-7482-2C73-DD78-732A24AEE0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8993E-7BF0-2D9B-A97B-412CE8DD81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1587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06EC5-5FF2-3B11-3553-8A7397865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866374-CFFA-ACD6-62DC-24345C8E3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B24D87-1856-4FD2-AC58-5FC5A791A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1F1B85-B957-52B3-DE60-68508DB06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80426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2A997-2EE5-F571-9738-EBB965517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82934C-65E3-BA3C-CAF9-E60B7A9F1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1FB072-E167-97D1-764E-F8040A3A4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CA7B7-E941-29AE-4AB0-72F754505D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57473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7882F-C419-6AE6-6F87-640A132EA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993495-C12A-2332-33AC-0C28DEBD8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5193F6-E5AF-2629-8D5C-A6B1D8060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76C66-2088-145A-564B-FE711FE34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5838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8F12-EFE4-1ED2-EB29-7CC9C093D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CE4DCD-4172-896F-E5C3-398CF1961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739ABE-747F-7C45-C18D-A9EB870B6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F5472-674C-4ADE-011D-5C7679A22C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75331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0EEAC-9BC8-A182-6568-F1EB7495E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720E34-A388-5DE6-7120-4D2D505E1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A05F2-FF50-FE83-F908-906FD5F561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586B3-F7A5-08B7-6AE7-2C1CEF263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1679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5D92D-C7E1-8AAC-CA81-3BC456BE2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5BCFE8-C004-4BB1-9CA4-B70DC8A48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E5F5C1-5616-028E-8D0C-D70028991C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A492C-1B55-A04D-D997-1CAAEB166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8643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D0751-7B2A-37BD-AB36-1E2AE4400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25F258-D4E9-9A85-63CA-55431786D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05BE5F-F551-AB1E-D108-79702A20C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3C88C-1662-5CDC-D480-F61984C562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3517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3BD0-91E2-DF33-DD9B-96C0E68A7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63ADBD-5ECE-AFC7-927C-C024E17FC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F3DC2A-1056-517E-7437-97C03DFD0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5276B-0B08-EBC4-DB3D-3606E4770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4049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FBE46-2FB8-1F82-F2C9-030059A40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5A9CC-5803-7A0B-B7A1-5ED929025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E660A3-4BCF-CB06-34CB-EF083BC6C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0EA1D-EB9A-D7AC-A2B6-59F329FF2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16679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886D5-0B22-9695-E63F-A91C38CF5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353DB1-CCF1-FD5E-6EEF-4A30654C3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B8D85-9F94-1641-7FE4-012137C1AE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16B7B-68E3-BC23-FC9B-B21C576DA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39959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0C8C6-FD9D-3B59-852D-CF65C5434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D8B0E6-C809-43CE-7A0F-5C60212D0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9AD6A1-3685-BF6B-5029-B2B548E96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36843-B47D-3471-7F41-E9F265375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0264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FFEB8-2CEB-24B0-5450-907656214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F447D-D793-D074-7B90-CA7B97064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37CA1C-DB2D-FD0D-C512-2EC04EE8F4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6371A-D166-D9CF-7BF6-92AED335C4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94894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DA984-7A14-6FC8-7DEA-1209DD690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201138-E853-BB0E-D06D-21BF4373B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063837-13BA-2E53-E813-E48459C3CA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FEC13B-CC90-39CD-03C0-921026CE0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88784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03E6F-ABFE-F0D3-B8D3-A8B0A5815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8F8D0A-799F-141C-49A8-22456FC55C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A9D748-1C5B-64FC-B64B-F77A4684B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3F96D-CD0C-BB93-985D-566E8ADFA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39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70035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D23C2-C9D9-D09D-903C-C4FFE32B3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27B1C-0EFC-0338-3011-04B4B3CF6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A6B485-A1CE-D9EB-BA5D-6E0AB97AB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88F50-9DEF-0F77-7FAD-29016DD41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42621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281BF-7ACD-7EDD-3F6B-ABFDB6644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398486-C098-3872-5724-41EA1E561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57BD28-04D8-57E9-9E5A-A63CBDDE7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99E28-9017-95A0-3CB0-C98D8873A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5196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1C13-1FDB-63EC-1139-5D66743E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18B1BE-BA53-4A0F-1929-10A0170E1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E1E919-246C-C8E5-3E75-921A38F8A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453F1-B0E8-04A8-4C48-9C9AC37243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1418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A76E4-3851-44BC-5FFC-7467CD1E5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0D113-E869-8105-1957-59F8412482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19D20-B0A3-D180-E187-7B0D1407D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0F9B5-3DAB-804E-F190-E65C37DF90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08086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4489F-D228-0E38-F445-7F597B6CF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289A64-3008-7AB1-FB5D-BFAE513D82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8966C-3A5E-4495-1083-0D63BBF610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5AE9D-CEBA-11F1-1FC3-EBFF81BE0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6209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0498F-8D83-129F-1FDC-54A29A69A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FA6751-C3E5-4D0C-61F6-B4B860721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AAD423-14F3-78B5-9EB1-D56DA6DF1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AB50B-961F-6F74-2F51-7E5FACE43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30200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7F9D1-8DD4-3677-05FA-F1ACF997C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2AB893-4A9A-D131-4745-066508790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F8816-F8B0-5BDE-8421-960CC140F6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8705F-0039-6180-D248-72CDE9872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334895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0E95B-3B23-6EA3-ED7D-0D89052B9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4E87B6-30B7-CA94-DE89-39EDCD872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620A-09EB-6AC0-E887-BD2D11BE8E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B95B1-C3A5-98BA-504E-626C5A284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82269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3D5A0-BE7E-9633-70BB-8BC99C676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56A768-52C4-1E20-F960-46A0193B6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E173D5-FEC5-9902-0ECF-A094FF7BC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D912D-0E46-BCB1-11C7-E85B55285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58925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0817B-3D15-D112-9B54-92101ED1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570EC-4F5F-B9B7-E457-29AC320D5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2B518-88CA-4199-E464-9473B254F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19B60-22D0-0DA4-ADF9-2D91881D6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75816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9255A-E985-7180-5EF8-B6BFB32A9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D9B88E-72C7-8C56-6345-70109507F6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D16F9A-E035-EFB6-45E1-9688E9A2E0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95BF6-BADA-A786-3032-551A0A611D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49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167074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7BEFA-8CF2-DF7A-6C8D-9BDE36359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3DF56B-AD2B-32DE-16AD-BA79A759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CB932C-2138-2617-E724-3367A218D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6AF45-9E32-8D7A-3BCA-91B9D31F3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87731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175F-A612-1A66-64BC-0036A8055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414FB-9A63-7DDF-7CB5-4395AF7D3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3053A2-4712-A3C4-0C4B-2E847A3D67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84A0D-6B3F-DF9F-9EB4-EEBACF44C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03380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263B-E512-F919-FB56-FE0A9D8F0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0CA13-23D6-9768-2175-A2EED19A7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823CA7-378E-DA93-A1B8-633744A41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AA2C4-FD92-A026-0A49-131772700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2170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730EE-4B9A-913E-A861-7AD740051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C3EA68-5A44-AB05-75B0-F2A8824AA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8AC9F4-BF0D-244E-C668-1A6B338FC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443D4-FD75-40F5-24C7-3871FE5F2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38144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12618-5925-DE88-F9C5-40D9966A8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F6E544-2685-B5E8-B231-9327AE39B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8568E0-727E-E4A6-9423-4F6116BB1B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7CCB4-13A1-3082-2C8E-E1E662569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386294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F6E5A-524D-AC53-F327-005F06CE8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371758-2C49-E1FF-59DF-43C7F6E36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C774C1-5517-DBC0-A28F-137B4C638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7982-B7D1-D15A-4240-BF8E4073F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97629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FBBF2-440B-8AB3-C162-D4EB63DE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72792D-45E5-CD4A-182C-DAF32C1BB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60ED5D-55F3-8F8A-714D-F213A2417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846E5-B500-1C76-970D-56AEA9E9B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19995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69A62-EA06-37BA-C440-3B6744A2F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066614-0517-618F-DCE0-730A1E7308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0284EC-04AF-C446-74B6-E76BBD627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686B4-8B50-0DF4-60BB-C45C90B47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828268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C504E-E610-CF17-2D15-8E82DADC4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D070E0-66A9-257C-9C50-57E4D9E7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FAEFE9-89A5-F5D4-7A4E-343A87A13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31BD7-6F56-DD45-144D-5C1EDD9471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58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836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83B7-78B7-6190-C893-4F4E2C106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073928-1F77-6D1E-BD94-F23267815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FFCCA-1ADE-C0C2-45A7-2BFC464DA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473FC-F90D-DD47-4CBD-2CB7F60382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6974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249AB-DA6D-64FF-6186-030B001E3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D57299-9523-3204-D836-80D6C7BD23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BC103-FE5D-7873-F1A2-6F1B4E2FB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B74E6-2B6A-334E-51CD-CB61656BA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4526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0BF04-0426-5A16-664F-A01D21996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0B4C4B-333F-42A5-B390-F766CC79F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EE1D23-3D89-7101-31FD-F729FF95D8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F9F5F-0CE8-8312-2383-38193C7B36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3803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0051E-7F10-5E98-BD11-C5D7DBCC0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527CEE-3E37-0F6D-2D14-FCD19671A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94E272-77E7-DAD3-4949-542356403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65F0C0-34CA-48E3-EBB4-CDFA0B839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5716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63942-48E7-BD38-8005-B8E3748EA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8AFFC2-E27E-53C9-E2FD-1B5BB8929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A522FB-CA33-54AE-26B7-E2A338DFA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62B77-CA34-861A-BDA5-8029A2A74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EB1F84-21FC-414C-AAFB-01AAA3E5F376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5501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576BB-215F-6211-84F5-7F9B2B800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48F339-AC5D-B053-0F13-4F62ADEFA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EC832-A41B-8925-AC0C-554C65BA3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9814C-FCBD-FA92-08CF-15322E31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743FC-BA8A-FF7C-7EA1-26B768013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40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5BE83-5DDD-4F47-3BB1-1BA3F302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372A3-56DD-5115-86AE-19539B234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1B5A7-9436-02A9-BD65-1D01B125C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4866E-5795-E12D-2B77-FF0C5203B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A64B5-C77F-5162-2A91-4A097CC8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9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F6A34C-EE74-054F-6861-3A97D9DC2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7666E-75EF-5329-953A-1509F3421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2D663-724A-8640-0B1F-3D6742422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19239-1F9E-6DED-D45A-F7D46F616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846B6-DDC7-126C-A24D-EBA2B320A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0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8FD66-49AC-51BC-D92C-B09F8D20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65A27-7A69-ED8C-DEDA-B4462A4F5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F0BD2-C4B9-6969-EB54-6A754DE63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2C175-6136-D973-A033-77658F688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20B24-6D2C-5E7C-31DB-E20F97DF3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9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0E00A-1710-36CD-BA5D-7E7EC5E1A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07E75-8CA7-DE03-5A05-0E47C3C31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18FD4-2DCA-821D-3406-6D146B500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CAC12-0C12-C57E-22CC-D9E3160E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A5C3E-6D63-A2D4-FC7D-85174769F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7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9C290-F4E1-1ABA-8E52-CE1D7D02B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749C7-C2EA-7C7F-8937-C813D3900F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3FED4-8040-72D4-B50A-6F2A3585E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F8051-17D0-FD36-4708-292F3B0FE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F08BA-B896-59C9-08A4-BB817008F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3B077-D352-C76C-FF77-87366141A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79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BBA0F-2185-31CA-5DA3-A4DDCB4D7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0E154-0E46-E0C1-EE8E-B22ACEC33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D7D336-D2DE-C6DB-2B66-413BA4501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7C5186-1058-B31E-35CB-73F0EC43B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7CC3BD-3048-CE65-0C1F-32280B965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25D81F-FB96-A275-B679-40018FDB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48CB6-6F4E-8EF6-72E0-47E5490F0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A3CD4-05F3-C221-FFCF-B1D9664A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20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0E50F-AD47-8862-F27D-52F03803C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862DB4-3229-9B90-C1A1-AE2699FDC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A6DA4-3769-2353-4DE7-0C60F9956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E18377-E0A3-AD0C-500B-C66B57895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3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ADCB1B-3F0B-B8D4-A1DD-5F9D4C4C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91B27A-C238-3CFB-C5FD-5214B829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007C8-015F-8E52-6E2C-E5A9D3F3C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6C20F-611E-8771-3985-90825EB68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D0C01-F636-93CF-7C7F-9222EEBDC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E5D71-434C-0187-B47A-625D7B8EB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C2A913-8718-27A6-600A-033B337E2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BF7D8-667B-E68F-1DFC-9D4D3FD87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9C13B-9325-BF01-004D-5E78D3D7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10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38E4E-B565-7CAD-DB0B-2E5DD3469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777ECF-A4C0-BACD-5D12-95C641AA4A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87A405-D0F8-D421-8A08-43D9F9BCD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611C2-9BDE-8E9E-D70F-1191FC98F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6553E-522B-4847-5C65-CEEBB9434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517DC-B101-0CE5-3248-11FF7B94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8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42088F-7D66-68D3-0896-4EEF7B269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04E1A-292E-D9BA-54E5-7B084FEC4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7F638-BF61-569D-687B-40BADDB071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3A49C8-EFAD-448E-AB96-AD7691C9CDC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9E4B6-0565-26B8-D76F-172799C33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83DEB-122D-6B36-8556-A088C718F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D36E54-4D10-48A1-875C-63532EE95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5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1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2.png"/><Relationship Id="rId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11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mailto:noreply@procurement.binus.edu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7D2A1-1FFA-35D7-5545-E197382E4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6E2248-8560-E786-1C77-023F3E8B8674}"/>
              </a:ext>
            </a:extLst>
          </p:cNvPr>
          <p:cNvSpPr txBox="1"/>
          <p:nvPr/>
        </p:nvSpPr>
        <p:spPr>
          <a:xfrm>
            <a:off x="849087" y="1564657"/>
            <a:ext cx="109183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Registration Tutorial</a:t>
            </a:r>
          </a:p>
          <a:p>
            <a:r>
              <a:rPr lang="en-US" sz="4400" dirty="0"/>
              <a:t>How to Register to BINUS Supplier Portal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7CDCF4-7E23-178D-BF03-53C25CC54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72" y="148307"/>
            <a:ext cx="2468885" cy="99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54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24725-FCA0-8503-79E4-CF3D228D3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CFC1773-8FF6-8BE9-B692-4F461A9B6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FE414FB-0E04-DACF-5D0C-0EC830ECD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00C49C-9A0F-1A31-ECCA-4783766F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3985E5-F528-BE8E-9CDC-F47F6503A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94E80C8-1571-58EC-BD73-C3C64A8C5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6995A7A-E3FE-9BF1-1CA1-F84D6285E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8C84521-26A4-D8A1-766A-45638900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202FFD-3C9C-5319-C6DF-C2ED929EBFCE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FC84E12-3D1E-9EF4-D73A-A6BE02C53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2C797A3-A77F-5BFF-8845-16DDC0A34512}"/>
              </a:ext>
            </a:extLst>
          </p:cNvPr>
          <p:cNvSpPr txBox="1"/>
          <p:nvPr/>
        </p:nvSpPr>
        <p:spPr>
          <a:xfrm>
            <a:off x="6729952" y="4383832"/>
            <a:ext cx="4289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Click </a:t>
            </a:r>
          </a:p>
          <a:p>
            <a:pPr algn="ctr"/>
            <a:r>
              <a:rPr lang="en-US" sz="2000" b="1" dirty="0"/>
              <a:t>Complete Registration</a:t>
            </a:r>
            <a:endParaRPr lang="en-US" sz="1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129A34-02BD-73A7-7CC4-57AB61C7E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72" y="898856"/>
            <a:ext cx="11450255" cy="3196491"/>
          </a:xfrm>
          <a:prstGeom prst="rect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DC1F27-A65B-4BBD-ADCF-44E7335905B7}"/>
              </a:ext>
            </a:extLst>
          </p:cNvPr>
          <p:cNvCxnSpPr>
            <a:cxnSpLocks/>
          </p:cNvCxnSpPr>
          <p:nvPr/>
        </p:nvCxnSpPr>
        <p:spPr>
          <a:xfrm>
            <a:off x="8874523" y="3680176"/>
            <a:ext cx="0" cy="749317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E481A9C8-C51F-D601-A0B3-A0D5F650AC63}"/>
              </a:ext>
            </a:extLst>
          </p:cNvPr>
          <p:cNvGrpSpPr/>
          <p:nvPr/>
        </p:nvGrpSpPr>
        <p:grpSpPr>
          <a:xfrm>
            <a:off x="0" y="5395404"/>
            <a:ext cx="4872881" cy="1482916"/>
            <a:chOff x="0" y="5395404"/>
            <a:chExt cx="4872881" cy="14829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9A1C70-C2C1-E6A1-06F2-853EC7EFC6A5}"/>
                </a:ext>
              </a:extLst>
            </p:cNvPr>
            <p:cNvGrpSpPr/>
            <p:nvPr/>
          </p:nvGrpSpPr>
          <p:grpSpPr>
            <a:xfrm>
              <a:off x="1310523" y="5682149"/>
              <a:ext cx="3562358" cy="651562"/>
              <a:chOff x="348579" y="5759069"/>
              <a:chExt cx="4760778" cy="65156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9D687A-8E61-9790-E1D3-76F828085DB8}"/>
                  </a:ext>
                </a:extLst>
              </p:cNvPr>
              <p:cNvSpPr txBox="1"/>
              <p:nvPr/>
            </p:nvSpPr>
            <p:spPr>
              <a:xfrm>
                <a:off x="348580" y="5759069"/>
                <a:ext cx="4760777" cy="3077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Is it okay to complete registration later ?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7DD7AA-13C2-E1B2-620E-83996EA2BF1E}"/>
                  </a:ext>
                </a:extLst>
              </p:cNvPr>
              <p:cNvSpPr txBox="1"/>
              <p:nvPr/>
            </p:nvSpPr>
            <p:spPr>
              <a:xfrm>
                <a:off x="348579" y="6102854"/>
                <a:ext cx="4760777" cy="3077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What should I prepared before register ?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925DA87-8E7F-FFC0-F574-DD336E48436F}"/>
                </a:ext>
              </a:extLst>
            </p:cNvPr>
            <p:cNvSpPr txBox="1"/>
            <p:nvPr/>
          </p:nvSpPr>
          <p:spPr>
            <a:xfrm>
              <a:off x="0" y="5395404"/>
              <a:ext cx="1328953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FAQ</a:t>
              </a:r>
            </a:p>
          </p:txBody>
        </p:sp>
        <p:pic>
          <p:nvPicPr>
            <p:cNvPr id="7" name="Picture 6" descr="Raise hand - Free communications icons">
              <a:extLst>
                <a:ext uri="{FF2B5EF4-FFF2-40B4-BE49-F238E27FC236}">
                  <a16:creationId xmlns:a16="http://schemas.microsoft.com/office/drawing/2014/main" id="{20BF4278-0085-2C3E-6739-E967FD1A1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6838" y="5646141"/>
              <a:ext cx="1232179" cy="1232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62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F495A-2489-4513-EF18-82974AC2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1D903D2-9A49-D900-F3DF-16F49B379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B453C51-2DE5-657F-E793-55AB98965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71F7A4-F75B-0EB5-23B2-8433E6A7D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F85909-4E87-671A-E781-54B25BC65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9779FF-EC09-BFA3-DFF5-B6263D8A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5EF506D-D359-9A45-D948-36112C228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C103F76-6B4C-11C3-FEEA-9396D0435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AB1C4C3-845F-D560-B799-9142EF8CD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595D19-C8E2-EBC0-9926-C8242EC88D31}"/>
              </a:ext>
            </a:extLst>
          </p:cNvPr>
          <p:cNvCxnSpPr>
            <a:cxnSpLocks/>
          </p:cNvCxnSpPr>
          <p:nvPr/>
        </p:nvCxnSpPr>
        <p:spPr>
          <a:xfrm>
            <a:off x="8758777" y="4308820"/>
            <a:ext cx="0" cy="61054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BF559AA-45C2-BE47-0EAD-6E08DF453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90" y="740418"/>
            <a:ext cx="10619334" cy="5477237"/>
          </a:xfrm>
          <a:prstGeom prst="rect">
            <a:avLst/>
          </a:prstGeom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A6AD0F-A7FA-61A3-C8A8-BCA1B18E2EFF}"/>
              </a:ext>
            </a:extLst>
          </p:cNvPr>
          <p:cNvSpPr txBox="1"/>
          <p:nvPr/>
        </p:nvSpPr>
        <p:spPr>
          <a:xfrm>
            <a:off x="8418983" y="998876"/>
            <a:ext cx="3504391" cy="1477328"/>
          </a:xfrm>
          <a:prstGeom prst="rect">
            <a:avLst/>
          </a:prstGeom>
          <a:solidFill>
            <a:srgbClr val="F9FAFC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4 Segment that must be filled :</a:t>
            </a:r>
          </a:p>
          <a:p>
            <a:pPr marL="342900" indent="-342900">
              <a:buFontTx/>
              <a:buChar char="-"/>
            </a:pPr>
            <a:r>
              <a:rPr lang="en-US" dirty="0"/>
              <a:t>Business Information</a:t>
            </a:r>
          </a:p>
          <a:p>
            <a:pPr marL="342900" indent="-342900">
              <a:buFontTx/>
              <a:buChar char="-"/>
            </a:pPr>
            <a:r>
              <a:rPr lang="en-US" dirty="0"/>
              <a:t>Financial Information</a:t>
            </a:r>
          </a:p>
          <a:p>
            <a:pPr marL="342900" indent="-342900">
              <a:buFontTx/>
              <a:buChar char="-"/>
            </a:pPr>
            <a:r>
              <a:rPr lang="en-US" dirty="0"/>
              <a:t>Questionnaire</a:t>
            </a:r>
          </a:p>
          <a:p>
            <a:pPr marL="342900" indent="-342900">
              <a:buFontTx/>
              <a:buChar char="-"/>
            </a:pPr>
            <a:r>
              <a:rPr lang="en-US" dirty="0"/>
              <a:t>Declaration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6558BB-8B6A-E4E6-3E84-7059E1B7CE42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3505199" y="1288982"/>
            <a:ext cx="4913784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7318C49-2C41-71CF-1388-64A1AF9CB5EC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0ED340-6E47-1E6C-0901-ABA9FBA05CA3}"/>
              </a:ext>
            </a:extLst>
          </p:cNvPr>
          <p:cNvSpPr txBox="1"/>
          <p:nvPr/>
        </p:nvSpPr>
        <p:spPr>
          <a:xfrm>
            <a:off x="268626" y="1104316"/>
            <a:ext cx="3236573" cy="369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88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08A90-7BFC-3570-1FE9-1360A2C43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B52AC-F06D-26CB-EED4-2A912693A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E3B6453-DEF1-AE75-676C-66EAC28A8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63BBC6-39CF-EE33-F050-3401A559A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8FDBA0-4B6A-A098-5619-F6F612762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4AEFECD-5A23-3F3F-9E9A-C0A9342F5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F6CC0E5-1C5B-2ED8-8771-BEFCD8469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542C383-CD72-0C04-587C-3110700B0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25E2FBE-4E17-C3E0-64E8-2943F7E44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52AC52-4F8F-3C22-EAC6-ED239C33767C}"/>
              </a:ext>
            </a:extLst>
          </p:cNvPr>
          <p:cNvCxnSpPr>
            <a:cxnSpLocks/>
          </p:cNvCxnSpPr>
          <p:nvPr/>
        </p:nvCxnSpPr>
        <p:spPr>
          <a:xfrm>
            <a:off x="8758777" y="4308820"/>
            <a:ext cx="0" cy="61054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EBFFDE7-CD86-DE53-A9B4-EAAF3A515AC9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5C7BD5F-5B77-8732-0C64-282457E216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637" r="5185"/>
          <a:stretch>
            <a:fillRect/>
          </a:stretch>
        </p:blipFill>
        <p:spPr>
          <a:xfrm>
            <a:off x="203990" y="1112785"/>
            <a:ext cx="9261911" cy="4109983"/>
          </a:xfrm>
          <a:prstGeom prst="rect">
            <a:avLst/>
          </a:prstGeom>
          <a:ln w="28575"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643AF1B-AD95-02B4-241D-EF47C83D9480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Details</a:t>
            </a:r>
          </a:p>
        </p:txBody>
      </p:sp>
      <p:cxnSp>
        <p:nvCxnSpPr>
          <p:cNvPr id="23" name="Straight Arrow Connector 14">
            <a:extLst>
              <a:ext uri="{FF2B5EF4-FFF2-40B4-BE49-F238E27FC236}">
                <a16:creationId xmlns:a16="http://schemas.microsoft.com/office/drawing/2014/main" id="{A3675C0F-08AB-0EBB-9025-CF2E8AA95EF6}"/>
              </a:ext>
            </a:extLst>
          </p:cNvPr>
          <p:cNvCxnSpPr>
            <a:cxnSpLocks/>
          </p:cNvCxnSpPr>
          <p:nvPr/>
        </p:nvCxnSpPr>
        <p:spPr>
          <a:xfrm flipV="1">
            <a:off x="3424052" y="1207756"/>
            <a:ext cx="6752322" cy="1143895"/>
          </a:xfrm>
          <a:prstGeom prst="bentConnector3">
            <a:avLst>
              <a:gd name="adj1" fmla="val 271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030BD1C-616B-D793-420C-D4CC8DFF11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7029" y="142204"/>
            <a:ext cx="1740981" cy="152194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150B9F6-ECFB-16A3-85FA-C9EC07F6B850}"/>
              </a:ext>
            </a:extLst>
          </p:cNvPr>
          <p:cNvSpPr txBox="1"/>
          <p:nvPr/>
        </p:nvSpPr>
        <p:spPr>
          <a:xfrm>
            <a:off x="9972384" y="1655465"/>
            <a:ext cx="21493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Business Type </a:t>
            </a:r>
            <a:r>
              <a:rPr lang="en-US" sz="1600" dirty="0"/>
              <a:t>determine some fields on form</a:t>
            </a:r>
            <a:endParaRPr lang="en-US" sz="120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A41FE3C-BB2D-FBB2-DE1D-1378FFA934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13" r="38025" b="5939"/>
          <a:stretch>
            <a:fillRect/>
          </a:stretch>
        </p:blipFill>
        <p:spPr>
          <a:xfrm>
            <a:off x="9599589" y="2504516"/>
            <a:ext cx="2401711" cy="92333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2FAEABC9-F5BC-08FD-4FAD-2636A4006552}"/>
              </a:ext>
            </a:extLst>
          </p:cNvPr>
          <p:cNvSpPr/>
          <p:nvPr/>
        </p:nvSpPr>
        <p:spPr>
          <a:xfrm>
            <a:off x="7253636" y="208004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89E51B-7A2D-33C0-5A57-0E112BC06F07}"/>
              </a:ext>
            </a:extLst>
          </p:cNvPr>
          <p:cNvSpPr txBox="1"/>
          <p:nvPr/>
        </p:nvSpPr>
        <p:spPr>
          <a:xfrm>
            <a:off x="9470857" y="3434762"/>
            <a:ext cx="261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Public or Private Company </a:t>
            </a:r>
            <a:r>
              <a:rPr lang="en-US" sz="1600" dirty="0"/>
              <a:t>show if Business Type is</a:t>
            </a:r>
            <a:r>
              <a:rPr lang="en-US" sz="1600" b="1" dirty="0"/>
              <a:t> Corporate</a:t>
            </a:r>
            <a:endParaRPr lang="en-US" sz="1200" dirty="0"/>
          </a:p>
        </p:txBody>
      </p:sp>
      <p:cxnSp>
        <p:nvCxnSpPr>
          <p:cNvPr id="45" name="Straight Arrow Connector 14">
            <a:extLst>
              <a:ext uri="{FF2B5EF4-FFF2-40B4-BE49-F238E27FC236}">
                <a16:creationId xmlns:a16="http://schemas.microsoft.com/office/drawing/2014/main" id="{5A167282-D044-CD84-10E0-ADF10DC005B9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5989320" y="2351651"/>
            <a:ext cx="3610269" cy="61453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8194EB45-AF2C-9F36-F07F-8D6E18E266C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8370" b="8758"/>
          <a:stretch>
            <a:fillRect/>
          </a:stretch>
        </p:blipFill>
        <p:spPr>
          <a:xfrm>
            <a:off x="9970419" y="4396493"/>
            <a:ext cx="2030881" cy="46630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7891BA10-1766-C864-B5AE-F665056040D7}"/>
              </a:ext>
            </a:extLst>
          </p:cNvPr>
          <p:cNvSpPr/>
          <p:nvPr/>
        </p:nvSpPr>
        <p:spPr>
          <a:xfrm>
            <a:off x="9599589" y="408885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307B6A9-4BB9-2685-F9FA-9F56B3D69370}"/>
              </a:ext>
            </a:extLst>
          </p:cNvPr>
          <p:cNvSpPr txBox="1"/>
          <p:nvPr/>
        </p:nvSpPr>
        <p:spPr>
          <a:xfrm>
            <a:off x="9959614" y="4902456"/>
            <a:ext cx="2115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/>
              <a:t>If Public Company, </a:t>
            </a:r>
            <a:r>
              <a:rPr lang="en-US" sz="1600" dirty="0"/>
              <a:t>fill </a:t>
            </a:r>
            <a:r>
              <a:rPr lang="en-US" sz="1600" dirty="0" err="1"/>
              <a:t>Emiten</a:t>
            </a:r>
            <a:r>
              <a:rPr lang="en-US" sz="1600" dirty="0"/>
              <a:t> Code if any or with strip</a:t>
            </a:r>
            <a:endParaRPr lang="en-US" sz="1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054A9FD-E8B4-500C-CC9E-8D6FFA5EADD2}"/>
              </a:ext>
            </a:extLst>
          </p:cNvPr>
          <p:cNvSpPr txBox="1"/>
          <p:nvPr/>
        </p:nvSpPr>
        <p:spPr>
          <a:xfrm>
            <a:off x="2002494" y="5457998"/>
            <a:ext cx="19708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Country</a:t>
            </a:r>
          </a:p>
          <a:p>
            <a:r>
              <a:rPr lang="en-US" sz="1400" dirty="0"/>
              <a:t>Choose your company country location</a:t>
            </a:r>
          </a:p>
        </p:txBody>
      </p:sp>
      <p:cxnSp>
        <p:nvCxnSpPr>
          <p:cNvPr id="62" name="Straight Arrow Connector 14">
            <a:extLst>
              <a:ext uri="{FF2B5EF4-FFF2-40B4-BE49-F238E27FC236}">
                <a16:creationId xmlns:a16="http://schemas.microsoft.com/office/drawing/2014/main" id="{FB5F233E-9C3A-9D68-AD80-260C27FBFE16}"/>
              </a:ext>
            </a:extLst>
          </p:cNvPr>
          <p:cNvCxnSpPr>
            <a:cxnSpLocks/>
          </p:cNvCxnSpPr>
          <p:nvPr/>
        </p:nvCxnSpPr>
        <p:spPr>
          <a:xfrm rot="5400000">
            <a:off x="1984935" y="3900961"/>
            <a:ext cx="2490199" cy="388034"/>
          </a:xfrm>
          <a:prstGeom prst="bentConnector3">
            <a:avLst>
              <a:gd name="adj1" fmla="val 9977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F35AC7BB-03FF-DA78-6D38-0505D259B053}"/>
              </a:ext>
            </a:extLst>
          </p:cNvPr>
          <p:cNvSpPr txBox="1"/>
          <p:nvPr/>
        </p:nvSpPr>
        <p:spPr>
          <a:xfrm>
            <a:off x="4122153" y="5468406"/>
            <a:ext cx="24048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Prefix</a:t>
            </a:r>
          </a:p>
          <a:p>
            <a:r>
              <a:rPr lang="en-US" sz="1400" dirty="0"/>
              <a:t>Type of company, show based on country chosen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00CF599-87ED-9E97-8602-9FAC6866778D}"/>
              </a:ext>
            </a:extLst>
          </p:cNvPr>
          <p:cNvSpPr/>
          <p:nvPr/>
        </p:nvSpPr>
        <p:spPr>
          <a:xfrm>
            <a:off x="3226717" y="307083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cxnSp>
        <p:nvCxnSpPr>
          <p:cNvPr id="78" name="Straight Arrow Connector 14">
            <a:extLst>
              <a:ext uri="{FF2B5EF4-FFF2-40B4-BE49-F238E27FC236}">
                <a16:creationId xmlns:a16="http://schemas.microsoft.com/office/drawing/2014/main" id="{A4B84486-444E-457A-A3CB-77C884533443}"/>
              </a:ext>
            </a:extLst>
          </p:cNvPr>
          <p:cNvCxnSpPr>
            <a:cxnSpLocks/>
          </p:cNvCxnSpPr>
          <p:nvPr/>
        </p:nvCxnSpPr>
        <p:spPr>
          <a:xfrm rot="5400000">
            <a:off x="3540789" y="3749333"/>
            <a:ext cx="2598167" cy="723566"/>
          </a:xfrm>
          <a:prstGeom prst="bentConnector3">
            <a:avLst>
              <a:gd name="adj1" fmla="val 72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F5366E0B-CFBF-97F9-B93A-CE83D91D99BE}"/>
              </a:ext>
            </a:extLst>
          </p:cNvPr>
          <p:cNvSpPr/>
          <p:nvPr/>
        </p:nvSpPr>
        <p:spPr>
          <a:xfrm>
            <a:off x="4301374" y="307083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D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3AB493-A083-DC35-0015-B1FFED6B788E}"/>
              </a:ext>
            </a:extLst>
          </p:cNvPr>
          <p:cNvSpPr/>
          <p:nvPr/>
        </p:nvSpPr>
        <p:spPr>
          <a:xfrm>
            <a:off x="3244799" y="1664147"/>
            <a:ext cx="383238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98545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18746-60FA-1B15-E443-49C2F8BC6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9BFC882-1D50-DEB6-9DF0-E3C870D88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CDB31D5-3F7A-4670-0628-598601A4D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71D2AD-0357-39AD-62CF-122099C9C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92F527-59A2-5951-16BE-EE22BD143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FDE572-48C6-68C1-B78C-F3D3EEF4E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7E8E2B-BEB0-9178-0C0A-77E7E224C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F06EA4F-8BB7-0C6E-FA2C-F6707389F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BC77D3B-DB9E-C7FF-5360-821EF6378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A4350F-68EC-7720-AABC-8595B84E5C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37" r="5828"/>
          <a:stretch>
            <a:fillRect/>
          </a:stretch>
        </p:blipFill>
        <p:spPr>
          <a:xfrm>
            <a:off x="203990" y="1112785"/>
            <a:ext cx="9199090" cy="4109983"/>
          </a:xfrm>
          <a:prstGeom prst="rect">
            <a:avLst/>
          </a:prstGeom>
          <a:ln w="28575"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D63B8B3-9128-06C9-6DE8-DAC88FE3FCA2}"/>
              </a:ext>
            </a:extLst>
          </p:cNvPr>
          <p:cNvSpPr/>
          <p:nvPr/>
        </p:nvSpPr>
        <p:spPr>
          <a:xfrm>
            <a:off x="4544060" y="148010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cxnSp>
        <p:nvCxnSpPr>
          <p:cNvPr id="25" name="Straight Arrow Connector 14">
            <a:extLst>
              <a:ext uri="{FF2B5EF4-FFF2-40B4-BE49-F238E27FC236}">
                <a16:creationId xmlns:a16="http://schemas.microsoft.com/office/drawing/2014/main" id="{96529947-7A2C-C58F-6BD1-93F1ED51D906}"/>
              </a:ext>
            </a:extLst>
          </p:cNvPr>
          <p:cNvCxnSpPr>
            <a:cxnSpLocks/>
          </p:cNvCxnSpPr>
          <p:nvPr/>
        </p:nvCxnSpPr>
        <p:spPr>
          <a:xfrm flipV="1">
            <a:off x="4460682" y="1298137"/>
            <a:ext cx="5199015" cy="2040770"/>
          </a:xfrm>
          <a:prstGeom prst="bentConnector3">
            <a:avLst>
              <a:gd name="adj1" fmla="val 349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F7DDE72-33B0-FC56-CF05-7ABCBD504639}"/>
              </a:ext>
            </a:extLst>
          </p:cNvPr>
          <p:cNvSpPr txBox="1"/>
          <p:nvPr/>
        </p:nvSpPr>
        <p:spPr>
          <a:xfrm>
            <a:off x="9659697" y="1107750"/>
            <a:ext cx="240489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Legal Business Name</a:t>
            </a:r>
          </a:p>
          <a:p>
            <a:r>
              <a:rPr lang="en-US" sz="1400" dirty="0"/>
              <a:t>Must match official legal documents (based on NIB / Business Identification Number, Deed of Establishment). You don’t have to put prefix again. Example : PT Raja Alat Kantor, fill with only </a:t>
            </a:r>
            <a:r>
              <a:rPr lang="en-US" sz="1400" b="1" dirty="0"/>
              <a:t>“Raja Alat Kantor”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856BE-0E90-69F3-A2C1-60A3769F25B3}"/>
              </a:ext>
            </a:extLst>
          </p:cNvPr>
          <p:cNvSpPr txBox="1"/>
          <p:nvPr/>
        </p:nvSpPr>
        <p:spPr>
          <a:xfrm>
            <a:off x="9625033" y="3348850"/>
            <a:ext cx="2404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Branding Name</a:t>
            </a:r>
          </a:p>
          <a:p>
            <a:r>
              <a:rPr lang="en-US" sz="1400" dirty="0"/>
              <a:t>Trade Name or Commercial Alias Name. Optional Field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8F63B8-D403-B116-3B4F-5FC099A49FC2}"/>
              </a:ext>
            </a:extLst>
          </p:cNvPr>
          <p:cNvSpPr/>
          <p:nvPr/>
        </p:nvSpPr>
        <p:spPr>
          <a:xfrm>
            <a:off x="6260687" y="463704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DD529E-A1FF-4266-1550-4762DBB0E382}"/>
              </a:ext>
            </a:extLst>
          </p:cNvPr>
          <p:cNvSpPr txBox="1"/>
          <p:nvPr/>
        </p:nvSpPr>
        <p:spPr>
          <a:xfrm>
            <a:off x="140675" y="5392123"/>
            <a:ext cx="24048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Supplier Category</a:t>
            </a:r>
          </a:p>
          <a:p>
            <a:r>
              <a:rPr lang="en-US" sz="1400" dirty="0"/>
              <a:t>Choose one that suits your main business.</a:t>
            </a:r>
          </a:p>
        </p:txBody>
      </p:sp>
      <p:cxnSp>
        <p:nvCxnSpPr>
          <p:cNvPr id="10" name="Straight Arrow Connector 14">
            <a:extLst>
              <a:ext uri="{FF2B5EF4-FFF2-40B4-BE49-F238E27FC236}">
                <a16:creationId xmlns:a16="http://schemas.microsoft.com/office/drawing/2014/main" id="{BB54DAD6-8A93-004B-ECCE-2E1CE0ADF742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25040" y="3792487"/>
            <a:ext cx="2180870" cy="1767369"/>
          </a:xfrm>
          <a:prstGeom prst="bentConnector3">
            <a:avLst>
              <a:gd name="adj1" fmla="val -10097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5D46A1D-A9F2-70D2-5E5F-DF5C49A22ECE}"/>
              </a:ext>
            </a:extLst>
          </p:cNvPr>
          <p:cNvSpPr/>
          <p:nvPr/>
        </p:nvSpPr>
        <p:spPr>
          <a:xfrm>
            <a:off x="4544060" y="463704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A290B6-082C-0C40-AB39-23D59B33A323}"/>
              </a:ext>
            </a:extLst>
          </p:cNvPr>
          <p:cNvSpPr txBox="1"/>
          <p:nvPr/>
        </p:nvSpPr>
        <p:spPr>
          <a:xfrm>
            <a:off x="5073128" y="5379959"/>
            <a:ext cx="373051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Supplier Group</a:t>
            </a:r>
          </a:p>
          <a:p>
            <a:r>
              <a:rPr lang="en-US" sz="1400" dirty="0"/>
              <a:t>Multi Supplier Group can be chosen. Supplier Group is product or services you provide. Please choose accordance with NIB and your main business specialization.</a:t>
            </a:r>
          </a:p>
        </p:txBody>
      </p:sp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FD4BFE64-4061-24A4-A088-C4EBCAFB74E4}"/>
              </a:ext>
            </a:extLst>
          </p:cNvPr>
          <p:cNvCxnSpPr>
            <a:cxnSpLocks/>
          </p:cNvCxnSpPr>
          <p:nvPr/>
        </p:nvCxnSpPr>
        <p:spPr>
          <a:xfrm flipH="1">
            <a:off x="6554914" y="3798837"/>
            <a:ext cx="12700" cy="1620668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4CDED95-902F-4196-0529-60AF425BC266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86FBAF-503E-1769-00D0-15A4CD188F70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Details</a:t>
            </a:r>
          </a:p>
        </p:txBody>
      </p:sp>
    </p:spTree>
    <p:extLst>
      <p:ext uri="{BB962C8B-B14F-4D97-AF65-F5344CB8AC3E}">
        <p14:creationId xmlns:p14="http://schemas.microsoft.com/office/powerpoint/2010/main" val="11986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C0812-269C-71AC-A084-3E170141E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A2FEC3-AFFC-84C7-4388-5F8E78A37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B7C51C4-235E-6098-76C0-C133E8935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47749B-B195-C80E-13A1-4C5724D2D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E6448F-2723-7FA9-E0FA-C2EBBA32B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462021-88EC-AF0A-CDAD-22A4640EF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3376D0E-F282-84DF-631F-BA7192FA1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C546801-C3A1-4015-83E0-301076476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6038ABC-1204-A2FC-9B84-2F4F90784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6568CF8-97C7-8B01-C9CF-74CD06D9BBE2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2F17684-FD7F-8A1D-A28B-7FB4E3CAA3F9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Role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623BE89-24EA-FCB9-7D20-D49B89CBCF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534"/>
          <a:stretch>
            <a:fillRect/>
          </a:stretch>
        </p:blipFill>
        <p:spPr>
          <a:xfrm>
            <a:off x="147318" y="1058022"/>
            <a:ext cx="9323539" cy="2912083"/>
          </a:xfrm>
          <a:prstGeom prst="rect">
            <a:avLst/>
          </a:prstGeom>
          <a:ln w="28575">
            <a:noFill/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5E89B98-7763-9C22-3DBC-2074F917A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268" y="2901121"/>
            <a:ext cx="5065872" cy="2974782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cxnSp>
        <p:nvCxnSpPr>
          <p:cNvPr id="33" name="Straight Arrow Connector 14">
            <a:extLst>
              <a:ext uri="{FF2B5EF4-FFF2-40B4-BE49-F238E27FC236}">
                <a16:creationId xmlns:a16="http://schemas.microsoft.com/office/drawing/2014/main" id="{642E7343-0B1E-BCBD-9774-9A5089591E1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95494" y="3712396"/>
            <a:ext cx="1150947" cy="869918"/>
          </a:xfrm>
          <a:prstGeom prst="bentConnector3">
            <a:avLst>
              <a:gd name="adj1" fmla="val -958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D7C76A41-D04B-CA70-52F4-1DEAFBB88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5788" y="4227384"/>
            <a:ext cx="1909705" cy="1476736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90E3BF6-E6DD-745D-A69D-C55E7064729C}"/>
              </a:ext>
            </a:extLst>
          </p:cNvPr>
          <p:cNvSpPr txBox="1"/>
          <p:nvPr/>
        </p:nvSpPr>
        <p:spPr>
          <a:xfrm>
            <a:off x="9763760" y="340336"/>
            <a:ext cx="2395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Role</a:t>
            </a:r>
          </a:p>
          <a:p>
            <a:r>
              <a:rPr lang="en-US" sz="1400" dirty="0"/>
              <a:t>Mandatory filled, the purpose is to identify your company main product.</a:t>
            </a:r>
            <a:endParaRPr lang="en-US" sz="1100" dirty="0"/>
          </a:p>
        </p:txBody>
      </p:sp>
      <p:cxnSp>
        <p:nvCxnSpPr>
          <p:cNvPr id="49" name="Straight Arrow Connector 14">
            <a:extLst>
              <a:ext uri="{FF2B5EF4-FFF2-40B4-BE49-F238E27FC236}">
                <a16:creationId xmlns:a16="http://schemas.microsoft.com/office/drawing/2014/main" id="{D18E3F28-056E-943A-21FC-8548F1371380}"/>
              </a:ext>
            </a:extLst>
          </p:cNvPr>
          <p:cNvCxnSpPr>
            <a:cxnSpLocks/>
          </p:cNvCxnSpPr>
          <p:nvPr/>
        </p:nvCxnSpPr>
        <p:spPr>
          <a:xfrm flipV="1">
            <a:off x="2214880" y="710086"/>
            <a:ext cx="7548880" cy="1195388"/>
          </a:xfrm>
          <a:prstGeom prst="bentConnector3">
            <a:avLst>
              <a:gd name="adj1" fmla="val 87752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DD0D816-1F61-1C20-A86D-8D4065EE7B44}"/>
              </a:ext>
            </a:extLst>
          </p:cNvPr>
          <p:cNvSpPr txBox="1"/>
          <p:nvPr/>
        </p:nvSpPr>
        <p:spPr>
          <a:xfrm>
            <a:off x="9763760" y="1452039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cxnSp>
        <p:nvCxnSpPr>
          <p:cNvPr id="53" name="Straight Arrow Connector 14">
            <a:extLst>
              <a:ext uri="{FF2B5EF4-FFF2-40B4-BE49-F238E27FC236}">
                <a16:creationId xmlns:a16="http://schemas.microsoft.com/office/drawing/2014/main" id="{C9B370EB-C3B0-CF9C-4EDA-308726F0F978}"/>
              </a:ext>
            </a:extLst>
          </p:cNvPr>
          <p:cNvCxnSpPr>
            <a:cxnSpLocks/>
            <a:endCxn id="52" idx="1"/>
          </p:cNvCxnSpPr>
          <p:nvPr/>
        </p:nvCxnSpPr>
        <p:spPr>
          <a:xfrm flipV="1">
            <a:off x="9001760" y="1636705"/>
            <a:ext cx="762000" cy="517324"/>
          </a:xfrm>
          <a:prstGeom prst="bentConnector3">
            <a:avLst>
              <a:gd name="adj1" fmla="val 2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9A6735EF-8B86-5111-7AA0-3C9F2FB8D2C9}"/>
              </a:ext>
            </a:extLst>
          </p:cNvPr>
          <p:cNvSpPr/>
          <p:nvPr/>
        </p:nvSpPr>
        <p:spPr>
          <a:xfrm>
            <a:off x="9167574" y="141735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  <a:endParaRPr lang="en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6A33C0D-45C4-A2B5-35C9-8F44DA656D7B}"/>
              </a:ext>
            </a:extLst>
          </p:cNvPr>
          <p:cNvSpPr/>
          <p:nvPr/>
        </p:nvSpPr>
        <p:spPr>
          <a:xfrm>
            <a:off x="7498012" y="436538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5E5F815-4738-8807-0C64-4566E4082A04}"/>
              </a:ext>
            </a:extLst>
          </p:cNvPr>
          <p:cNvSpPr txBox="1"/>
          <p:nvPr/>
        </p:nvSpPr>
        <p:spPr>
          <a:xfrm>
            <a:off x="300524" y="3218091"/>
            <a:ext cx="5065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Business Type </a:t>
            </a:r>
            <a:r>
              <a:rPr lang="en-US" sz="1400" dirty="0"/>
              <a:t>-</a:t>
            </a:r>
            <a:r>
              <a:rPr lang="en-US" sz="1400" b="1" dirty="0"/>
              <a:t> </a:t>
            </a:r>
            <a:r>
              <a:rPr lang="en-US" sz="1400" dirty="0"/>
              <a:t>Select one of Business Type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If you are </a:t>
            </a:r>
            <a:r>
              <a:rPr lang="en-US" sz="1400" b="1" dirty="0">
                <a:highlight>
                  <a:srgbClr val="FFFF00"/>
                </a:highlight>
              </a:rPr>
              <a:t>dealer</a:t>
            </a:r>
            <a:r>
              <a:rPr lang="en-US" sz="1400" dirty="0"/>
              <a:t>, </a:t>
            </a:r>
            <a:r>
              <a:rPr lang="en-US" sz="1400" b="1" dirty="0">
                <a:highlight>
                  <a:srgbClr val="FFFF00"/>
                </a:highlight>
              </a:rPr>
              <a:t>distributor</a:t>
            </a:r>
            <a:r>
              <a:rPr lang="en-US" sz="1400" dirty="0"/>
              <a:t>, </a:t>
            </a:r>
            <a:r>
              <a:rPr lang="en-US" sz="1400" b="1" dirty="0">
                <a:highlight>
                  <a:srgbClr val="FFFF00"/>
                </a:highlight>
              </a:rPr>
              <a:t>partner/agent</a:t>
            </a:r>
            <a:r>
              <a:rPr lang="en-US" sz="1400" b="1" dirty="0"/>
              <a:t> </a:t>
            </a:r>
            <a:r>
              <a:rPr lang="en-US" sz="1400" dirty="0"/>
              <a:t>or </a:t>
            </a:r>
            <a:r>
              <a:rPr lang="en-US" sz="1400" b="1" dirty="0">
                <a:highlight>
                  <a:srgbClr val="FFFF00"/>
                </a:highlight>
              </a:rPr>
              <a:t>sole distributor</a:t>
            </a:r>
            <a:r>
              <a:rPr lang="en-US" sz="1400" dirty="0"/>
              <a:t>, prepare certification or letter of appointment.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highlight>
                  <a:srgbClr val="00FF00"/>
                </a:highlight>
              </a:rPr>
              <a:t>Principal</a:t>
            </a:r>
            <a:r>
              <a:rPr lang="en-US" sz="1400" dirty="0"/>
              <a:t> also have letter of appointment from Brand Owner.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If you are </a:t>
            </a:r>
            <a:r>
              <a:rPr lang="en-US" sz="1400" b="1" dirty="0"/>
              <a:t>Individual</a:t>
            </a:r>
            <a:r>
              <a:rPr lang="en-US" sz="1400" dirty="0"/>
              <a:t> Entity, select </a:t>
            </a:r>
            <a:r>
              <a:rPr lang="en-US" sz="1400" b="1" dirty="0">
                <a:highlight>
                  <a:srgbClr val="00FFFF"/>
                </a:highlight>
              </a:rPr>
              <a:t>profession</a:t>
            </a:r>
            <a:r>
              <a:rPr lang="en-US" sz="1400" dirty="0"/>
              <a:t> and specify the profession.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If you are not all of that list, just select </a:t>
            </a:r>
            <a:r>
              <a:rPr lang="en-US" sz="1400" b="1" dirty="0">
                <a:highlight>
                  <a:srgbClr val="FF00FF"/>
                </a:highlight>
              </a:rPr>
              <a:t>retailer</a:t>
            </a:r>
            <a:r>
              <a:rPr lang="en-US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186011-42B6-C187-9108-E85BEAC19E0C}"/>
              </a:ext>
            </a:extLst>
          </p:cNvPr>
          <p:cNvGrpSpPr/>
          <p:nvPr/>
        </p:nvGrpSpPr>
        <p:grpSpPr>
          <a:xfrm>
            <a:off x="0" y="5395404"/>
            <a:ext cx="4872881" cy="1482916"/>
            <a:chOff x="0" y="5395404"/>
            <a:chExt cx="4872881" cy="14829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C45A98-61FF-54AE-9CE5-4C4D43C5CE04}"/>
                </a:ext>
              </a:extLst>
            </p:cNvPr>
            <p:cNvSpPr txBox="1"/>
            <p:nvPr/>
          </p:nvSpPr>
          <p:spPr>
            <a:xfrm>
              <a:off x="1310524" y="5682149"/>
              <a:ext cx="3562357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Can I have more than 1 Business Role ?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B39605A-99AE-73BD-FA41-915450DFD556}"/>
                </a:ext>
              </a:extLst>
            </p:cNvPr>
            <p:cNvSpPr txBox="1"/>
            <p:nvPr/>
          </p:nvSpPr>
          <p:spPr>
            <a:xfrm>
              <a:off x="0" y="5395404"/>
              <a:ext cx="1328953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FAQ</a:t>
              </a:r>
            </a:p>
          </p:txBody>
        </p:sp>
        <p:pic>
          <p:nvPicPr>
            <p:cNvPr id="6" name="Picture 5" descr="Raise hand - Free communications icons">
              <a:extLst>
                <a:ext uri="{FF2B5EF4-FFF2-40B4-BE49-F238E27FC236}">
                  <a16:creationId xmlns:a16="http://schemas.microsoft.com/office/drawing/2014/main" id="{5791EE1B-3A0A-34D1-01BC-8BFB2AF0B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6838" y="5646141"/>
              <a:ext cx="1232179" cy="1232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324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BE21E-B59C-CA5A-FAEC-DBB84F7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B5C2394-F0CA-CB49-1D6A-E1F648378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D529E5-B1FF-7D9F-E600-31720A299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E0814F-139A-DC81-DC45-2E81FE998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68ED93-1B5F-02EB-754E-F049C8215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4F7ABAC-4BC4-F0CB-0B8B-09F6B5133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35AC78-FF21-3BEF-E3C2-475A438CE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510294F-3717-FAF3-E33C-BEE3FFFB8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D958BC9-19A9-A846-3AD9-4A82D1F0F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F9951F82-C671-0310-EC55-4D80D712B1FB}"/>
              </a:ext>
            </a:extLst>
          </p:cNvPr>
          <p:cNvGrpSpPr/>
          <p:nvPr/>
        </p:nvGrpSpPr>
        <p:grpSpPr>
          <a:xfrm>
            <a:off x="712642" y="1194772"/>
            <a:ext cx="5749511" cy="3192845"/>
            <a:chOff x="264846" y="1270216"/>
            <a:chExt cx="5749511" cy="319284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FEF3A87-BAFD-6CB3-81A1-263C202CC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0518"/>
            <a:stretch>
              <a:fillRect/>
            </a:stretch>
          </p:blipFill>
          <p:spPr>
            <a:xfrm>
              <a:off x="264846" y="1270216"/>
              <a:ext cx="4691165" cy="2022713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CF05F7-429F-3662-FDD9-1C4F475A3346}"/>
                </a:ext>
              </a:extLst>
            </p:cNvPr>
            <p:cNvSpPr txBox="1"/>
            <p:nvPr/>
          </p:nvSpPr>
          <p:spPr>
            <a:xfrm>
              <a:off x="3257543" y="2677957"/>
              <a:ext cx="2756814" cy="17851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FFFF00"/>
                  </a:highlight>
                </a:rPr>
                <a:t>Dealer</a:t>
              </a:r>
              <a:r>
                <a:rPr lang="en-US" dirty="0"/>
                <a:t>, </a:t>
              </a:r>
              <a:r>
                <a:rPr lang="en-US" b="1" dirty="0">
                  <a:highlight>
                    <a:srgbClr val="FFFF00"/>
                  </a:highlight>
                </a:rPr>
                <a:t>Distributor</a:t>
              </a:r>
              <a:r>
                <a:rPr lang="en-US" dirty="0"/>
                <a:t>, </a:t>
              </a:r>
              <a:r>
                <a:rPr lang="en-US" b="1" dirty="0">
                  <a:highlight>
                    <a:srgbClr val="FFFF00"/>
                  </a:highlight>
                </a:rPr>
                <a:t>Partner/Agent</a:t>
              </a:r>
              <a:r>
                <a:rPr lang="en-US" b="1" dirty="0"/>
                <a:t> </a:t>
              </a:r>
              <a:r>
                <a:rPr lang="en-US" dirty="0"/>
                <a:t>or </a:t>
              </a:r>
              <a:r>
                <a:rPr lang="en-US" b="1" dirty="0">
                  <a:highlight>
                    <a:srgbClr val="FFFF00"/>
                  </a:highlight>
                </a:rPr>
                <a:t>Sole Distributor </a:t>
              </a:r>
            </a:p>
            <a:p>
              <a:r>
                <a:rPr lang="en-US" sz="1400" dirty="0"/>
                <a:t>Brand, Product, Certification Date are mandatory filled, the purpose is to identify your company main product.</a:t>
              </a:r>
              <a:endParaRPr lang="en-US" sz="1100" dirty="0"/>
            </a:p>
          </p:txBody>
        </p:sp>
        <p:cxnSp>
          <p:nvCxnSpPr>
            <p:cNvPr id="29" name="Straight Arrow Connector 14">
              <a:extLst>
                <a:ext uri="{FF2B5EF4-FFF2-40B4-BE49-F238E27FC236}">
                  <a16:creationId xmlns:a16="http://schemas.microsoft.com/office/drawing/2014/main" id="{041E06D6-E774-C51F-3082-43F1A9832F0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388437" y="1995489"/>
              <a:ext cx="939941" cy="890814"/>
            </a:xfrm>
            <a:prstGeom prst="bentConnector3">
              <a:avLst>
                <a:gd name="adj1" fmla="val 100958"/>
              </a:avLst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8444608-3A29-00DD-6A80-3FBDB60DCA38}"/>
                </a:ext>
              </a:extLst>
            </p:cNvPr>
            <p:cNvSpPr/>
            <p:nvPr/>
          </p:nvSpPr>
          <p:spPr>
            <a:xfrm>
              <a:off x="2233292" y="2728902"/>
              <a:ext cx="401320" cy="36393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  <a:endParaRPr lang="en-ID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0F22698-71D0-5B15-CC5C-5B7D3862CCF5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7AFF97-593B-F6C2-AF26-771888397709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Role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E556D85-52C6-1CF9-B67A-A81C3819B68E}"/>
              </a:ext>
            </a:extLst>
          </p:cNvPr>
          <p:cNvGrpSpPr/>
          <p:nvPr/>
        </p:nvGrpSpPr>
        <p:grpSpPr>
          <a:xfrm>
            <a:off x="712642" y="4503298"/>
            <a:ext cx="5414777" cy="2078016"/>
            <a:chOff x="264846" y="3428034"/>
            <a:chExt cx="5414777" cy="2078016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ADC52DB-2177-C461-3F6F-1294F038D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13268"/>
            <a:stretch>
              <a:fillRect/>
            </a:stretch>
          </p:blipFill>
          <p:spPr>
            <a:xfrm>
              <a:off x="264846" y="3428034"/>
              <a:ext cx="4691165" cy="2078016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13258D9-DEC7-8487-D05F-0541B99A69F8}"/>
                </a:ext>
              </a:extLst>
            </p:cNvPr>
            <p:cNvGrpSpPr/>
            <p:nvPr/>
          </p:nvGrpSpPr>
          <p:grpSpPr>
            <a:xfrm>
              <a:off x="2248880" y="4159681"/>
              <a:ext cx="3430743" cy="1258919"/>
              <a:chOff x="2320871" y="3256863"/>
              <a:chExt cx="3430743" cy="125891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8D03D13-9FC0-5D39-42C4-D284BAF9B7F8}"/>
                  </a:ext>
                </a:extLst>
              </p:cNvPr>
              <p:cNvSpPr txBox="1"/>
              <p:nvPr/>
            </p:nvSpPr>
            <p:spPr>
              <a:xfrm>
                <a:off x="3329534" y="3715563"/>
                <a:ext cx="2422080" cy="8002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highlight>
                      <a:srgbClr val="00FFFF"/>
                    </a:highlight>
                  </a:rPr>
                  <a:t>Profession</a:t>
                </a:r>
                <a:r>
                  <a:rPr lang="en-US" dirty="0"/>
                  <a:t> </a:t>
                </a:r>
                <a:r>
                  <a:rPr lang="en-US" sz="1400" dirty="0"/>
                  <a:t>need to specify the profession and optional for field product.</a:t>
                </a:r>
                <a:endParaRPr lang="en-US" dirty="0"/>
              </a:p>
            </p:txBody>
          </p:sp>
          <p:cxnSp>
            <p:nvCxnSpPr>
              <p:cNvPr id="35" name="Straight Arrow Connector 14">
                <a:extLst>
                  <a:ext uri="{FF2B5EF4-FFF2-40B4-BE49-F238E27FC236}">
                    <a16:creationId xmlns:a16="http://schemas.microsoft.com/office/drawing/2014/main" id="{79F9F72D-30DA-3237-04A8-5334DB8AAB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07181" y="3256863"/>
                <a:ext cx="822353" cy="635104"/>
              </a:xfrm>
              <a:prstGeom prst="bentConnector3">
                <a:avLst>
                  <a:gd name="adj1" fmla="val 3008"/>
                </a:avLst>
              </a:prstGeom>
              <a:ln w="28575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EB8A8D2-226B-182E-DB07-BA421DD5479C}"/>
                  </a:ext>
                </a:extLst>
              </p:cNvPr>
              <p:cNvSpPr/>
              <p:nvPr/>
            </p:nvSpPr>
            <p:spPr>
              <a:xfrm>
                <a:off x="2320871" y="3574415"/>
                <a:ext cx="401320" cy="36393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</a:t>
                </a:r>
                <a:endParaRPr lang="en-ID" dirty="0"/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C6E31BF-C92E-FB51-1389-8F9567D7CE6D}"/>
              </a:ext>
            </a:extLst>
          </p:cNvPr>
          <p:cNvGrpSpPr/>
          <p:nvPr/>
        </p:nvGrpSpPr>
        <p:grpSpPr>
          <a:xfrm>
            <a:off x="6267409" y="4503298"/>
            <a:ext cx="5924591" cy="2185447"/>
            <a:chOff x="264846" y="3428034"/>
            <a:chExt cx="5924591" cy="2185447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F98123FA-5177-E051-43FF-0D103DF9C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13268"/>
            <a:stretch>
              <a:fillRect/>
            </a:stretch>
          </p:blipFill>
          <p:spPr>
            <a:xfrm>
              <a:off x="264846" y="3428034"/>
              <a:ext cx="4691165" cy="2078016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6755173-058A-8C64-9CA1-2742C2D3CEEB}"/>
                </a:ext>
              </a:extLst>
            </p:cNvPr>
            <p:cNvGrpSpPr/>
            <p:nvPr/>
          </p:nvGrpSpPr>
          <p:grpSpPr>
            <a:xfrm>
              <a:off x="2263595" y="4159681"/>
              <a:ext cx="3925842" cy="1453800"/>
              <a:chOff x="2335586" y="3256863"/>
              <a:chExt cx="3925842" cy="1453800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D15643B-0397-7E9A-843C-16A18DBFF97B}"/>
                  </a:ext>
                </a:extLst>
              </p:cNvPr>
              <p:cNvSpPr txBox="1"/>
              <p:nvPr/>
            </p:nvSpPr>
            <p:spPr>
              <a:xfrm>
                <a:off x="3606057" y="3479557"/>
                <a:ext cx="2655371" cy="123110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highlight>
                      <a:srgbClr val="FF00FF"/>
                    </a:highlight>
                  </a:rPr>
                  <a:t>Retailer</a:t>
                </a:r>
                <a:r>
                  <a:rPr lang="en-US" dirty="0">
                    <a:highlight>
                      <a:srgbClr val="FF00FF"/>
                    </a:highlight>
                  </a:rPr>
                  <a:t> </a:t>
                </a:r>
              </a:p>
              <a:p>
                <a:r>
                  <a:rPr lang="en-US" sz="1400" dirty="0"/>
                  <a:t>For Toko, Supermarket, any other company, just choose Retailer. Also Mandatory to fill product.</a:t>
                </a:r>
              </a:p>
            </p:txBody>
          </p:sp>
          <p:cxnSp>
            <p:nvCxnSpPr>
              <p:cNvPr id="60" name="Straight Arrow Connector 14">
                <a:extLst>
                  <a:ext uri="{FF2B5EF4-FFF2-40B4-BE49-F238E27FC236}">
                    <a16:creationId xmlns:a16="http://schemas.microsoft.com/office/drawing/2014/main" id="{6BE7B43A-449B-4BEE-1BD5-538712808E38}"/>
                  </a:ext>
                </a:extLst>
              </p:cNvPr>
              <p:cNvCxnSpPr>
                <a:cxnSpLocks/>
                <a:endCxn id="59" idx="1"/>
              </p:cNvCxnSpPr>
              <p:nvPr/>
            </p:nvCxnSpPr>
            <p:spPr>
              <a:xfrm>
                <a:off x="2507181" y="3256863"/>
                <a:ext cx="1098876" cy="838247"/>
              </a:xfrm>
              <a:prstGeom prst="bentConnector3">
                <a:avLst>
                  <a:gd name="adj1" fmla="val 50000"/>
                </a:avLst>
              </a:prstGeom>
              <a:ln w="28575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4170786B-5DFA-DB93-E4C0-9E1143C673B3}"/>
                  </a:ext>
                </a:extLst>
              </p:cNvPr>
              <p:cNvSpPr/>
              <p:nvPr/>
            </p:nvSpPr>
            <p:spPr>
              <a:xfrm>
                <a:off x="2335586" y="3493141"/>
                <a:ext cx="401320" cy="36393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  <a:endParaRPr lang="en-ID" dirty="0"/>
              </a:p>
            </p:txBody>
          </p:sp>
        </p:grp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4127E5B4-60F7-B6AF-435E-E64D32847B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6723"/>
          <a:stretch>
            <a:fillRect/>
          </a:stretch>
        </p:blipFill>
        <p:spPr>
          <a:xfrm>
            <a:off x="6341433" y="1209034"/>
            <a:ext cx="4679419" cy="20007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386BA19F-F482-8CD0-AA26-5B173EEF1121}"/>
              </a:ext>
            </a:extLst>
          </p:cNvPr>
          <p:cNvGrpSpPr/>
          <p:nvPr/>
        </p:nvGrpSpPr>
        <p:grpSpPr>
          <a:xfrm>
            <a:off x="8311546" y="1897704"/>
            <a:ext cx="3499454" cy="1238470"/>
            <a:chOff x="2234959" y="1970926"/>
            <a:chExt cx="3499454" cy="123847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9C92172-BF4F-FA29-B055-CF917CA23BA7}"/>
                </a:ext>
              </a:extLst>
            </p:cNvPr>
            <p:cNvSpPr txBox="1"/>
            <p:nvPr/>
          </p:nvSpPr>
          <p:spPr>
            <a:xfrm>
              <a:off x="3496684" y="2193733"/>
              <a:ext cx="2237729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00FF00"/>
                  </a:highlight>
                </a:rPr>
                <a:t>Principal</a:t>
              </a:r>
            </a:p>
            <a:p>
              <a:r>
                <a:rPr lang="en-US" sz="1400" dirty="0"/>
                <a:t>Only state the product that has been appoint to your company.</a:t>
              </a:r>
            </a:p>
          </p:txBody>
        </p:sp>
        <p:cxnSp>
          <p:nvCxnSpPr>
            <p:cNvPr id="65" name="Straight Arrow Connector 14">
              <a:extLst>
                <a:ext uri="{FF2B5EF4-FFF2-40B4-BE49-F238E27FC236}">
                  <a16:creationId xmlns:a16="http://schemas.microsoft.com/office/drawing/2014/main" id="{A4BF256D-101E-7251-53FF-0C0C7F4DB538}"/>
                </a:ext>
              </a:extLst>
            </p:cNvPr>
            <p:cNvCxnSpPr>
              <a:cxnSpLocks/>
            </p:cNvCxnSpPr>
            <p:nvPr/>
          </p:nvCxnSpPr>
          <p:spPr>
            <a:xfrm>
              <a:off x="2413000" y="1970926"/>
              <a:ext cx="1132905" cy="591717"/>
            </a:xfrm>
            <a:prstGeom prst="bentConnector3">
              <a:avLst>
                <a:gd name="adj1" fmla="val 1957"/>
              </a:avLst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388D088-5E8C-899E-080E-8D5796B630EC}"/>
                </a:ext>
              </a:extLst>
            </p:cNvPr>
            <p:cNvSpPr/>
            <p:nvPr/>
          </p:nvSpPr>
          <p:spPr>
            <a:xfrm>
              <a:off x="2234959" y="2256709"/>
              <a:ext cx="401320" cy="36393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  <a:endParaRPr lang="en-ID" dirty="0"/>
            </a:p>
          </p:txBody>
        </p:sp>
      </p:grpSp>
    </p:spTree>
    <p:extLst>
      <p:ext uri="{BB962C8B-B14F-4D97-AF65-F5344CB8AC3E}">
        <p14:creationId xmlns:p14="http://schemas.microsoft.com/office/powerpoint/2010/main" val="3759884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A5B45-3D46-8492-6EF4-A74ACA75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BFBD7A4-8AF3-89C1-C8A0-20E028053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EE71CD4-3504-83F7-1ADE-84BBBF442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004FF8-3588-E8FA-26C4-7F44197F1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82FFA8-D64B-7C97-DC8C-BA3400973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B0424CA-8578-119E-5F7F-C1AC83D3D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8EBB18AE-92F2-3B6B-31DD-E3E752DB5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1493400-BFFB-223C-03F7-7BD38F084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F5BE54E-4BC9-A9D8-3310-FF18E8A9AE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3A33E77-D121-AC51-42FA-86F703998332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DA3B89-0CAE-F4EF-7178-39D171F076FF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Role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E80F47-239A-74A8-7DD4-2EEC1FB7C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86" y="1088159"/>
            <a:ext cx="11778343" cy="3085135"/>
          </a:xfrm>
          <a:prstGeom prst="rect">
            <a:avLst/>
          </a:prstGeom>
          <a:ln w="19050">
            <a:noFill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E0375A5-6F29-5830-2497-BE1E197943C8}"/>
              </a:ext>
            </a:extLst>
          </p:cNvPr>
          <p:cNvGrpSpPr/>
          <p:nvPr/>
        </p:nvGrpSpPr>
        <p:grpSpPr>
          <a:xfrm>
            <a:off x="7881254" y="1267857"/>
            <a:ext cx="3798168" cy="646331"/>
            <a:chOff x="7892140" y="1624048"/>
            <a:chExt cx="3798168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B235C-5DFD-F9FE-8CAB-563F7E146045}"/>
                </a:ext>
              </a:extLst>
            </p:cNvPr>
            <p:cNvSpPr txBox="1"/>
            <p:nvPr/>
          </p:nvSpPr>
          <p:spPr>
            <a:xfrm>
              <a:off x="8474522" y="1624048"/>
              <a:ext cx="32157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You can add business type as needed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82EBE29-BC25-81F3-8710-EEED62D97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2140" y="1668289"/>
              <a:ext cx="569421" cy="5694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5909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DF91E-955A-778F-5067-7CACC1BCD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1282927-6054-F418-B7E4-D4D39310F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FD745B6-82D3-55D0-A7A4-A59F18E0E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0E28CC-84D8-B883-1F9B-4116CCE2D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FAC8B7-7AF1-DC57-B3D4-78DE3CFAF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A788E90-E0DF-C03E-600D-5E6C14ED6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AE78B4F-2460-2A8A-94E8-626AAE6A2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21997E9-DEBF-1FE7-14E3-447417AF0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F574A28-2CFB-264D-218E-E89362BB8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EF11D62-EA96-1894-B7AA-39A3E2A45613}"/>
              </a:ext>
            </a:extLst>
          </p:cNvPr>
          <p:cNvSpPr/>
          <p:nvPr/>
        </p:nvSpPr>
        <p:spPr>
          <a:xfrm>
            <a:off x="6119618" y="129701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22E16-952F-DCC5-B4AD-3B005E7E28EB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028FB-49FE-7BD8-89B9-6C8CB8F78CB5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Address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45560AB-4BD2-9B43-8964-1529393EDF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060"/>
          <a:stretch>
            <a:fillRect/>
          </a:stretch>
        </p:blipFill>
        <p:spPr>
          <a:xfrm>
            <a:off x="91880" y="1148627"/>
            <a:ext cx="7040602" cy="1664373"/>
          </a:xfrm>
          <a:prstGeom prst="rect">
            <a:avLst/>
          </a:prstGeom>
          <a:ln w="19050"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B54F291-CEFF-B73D-A4DD-C633D1A90878}"/>
              </a:ext>
            </a:extLst>
          </p:cNvPr>
          <p:cNvSpPr txBox="1"/>
          <p:nvPr/>
        </p:nvSpPr>
        <p:spPr>
          <a:xfrm>
            <a:off x="4752714" y="3326517"/>
            <a:ext cx="1626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71C0B4FD-FBFC-7430-4A51-9C5F96AF7844}"/>
              </a:ext>
            </a:extLst>
          </p:cNvPr>
          <p:cNvCxnSpPr>
            <a:cxnSpLocks/>
          </p:cNvCxnSpPr>
          <p:nvPr/>
        </p:nvCxnSpPr>
        <p:spPr>
          <a:xfrm rot="5400000">
            <a:off x="5488796" y="1979940"/>
            <a:ext cx="1486293" cy="133188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C0A85E-B8A4-5240-ACC6-E6105A0EC652}"/>
              </a:ext>
            </a:extLst>
          </p:cNvPr>
          <p:cNvGrpSpPr/>
          <p:nvPr/>
        </p:nvGrpSpPr>
        <p:grpSpPr>
          <a:xfrm>
            <a:off x="293691" y="2618042"/>
            <a:ext cx="4382818" cy="646331"/>
            <a:chOff x="7892140" y="1624048"/>
            <a:chExt cx="4382818" cy="646331"/>
          </a:xfrm>
          <a:solidFill>
            <a:schemeClr val="bg1"/>
          </a:solidFill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A5B803-AD33-9143-FE5C-1FEA0F235401}"/>
                </a:ext>
              </a:extLst>
            </p:cNvPr>
            <p:cNvSpPr txBox="1"/>
            <p:nvPr/>
          </p:nvSpPr>
          <p:spPr>
            <a:xfrm>
              <a:off x="8474521" y="1624048"/>
              <a:ext cx="3800437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Mandatory 1 address and you can add address as needed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B50EDD6-DEEF-4D05-AD1D-E02B0634B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2140" y="1668289"/>
              <a:ext cx="569421" cy="569421"/>
            </a:xfrm>
            <a:prstGeom prst="rect">
              <a:avLst/>
            </a:prstGeom>
            <a:grpFill/>
          </p:spPr>
        </p:pic>
      </p:grp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9FC81747-31B2-37C2-B7D9-6B458CECCF8E}"/>
              </a:ext>
            </a:extLst>
          </p:cNvPr>
          <p:cNvCxnSpPr>
            <a:cxnSpLocks/>
            <a:stCxn id="25" idx="2"/>
          </p:cNvCxnSpPr>
          <p:nvPr/>
        </p:nvCxnSpPr>
        <p:spPr>
          <a:xfrm rot="16200000" flipH="1">
            <a:off x="5881229" y="3380618"/>
            <a:ext cx="936022" cy="1566484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553121E-8091-54DB-FD13-A418123B2451}"/>
              </a:ext>
            </a:extLst>
          </p:cNvPr>
          <p:cNvGrpSpPr/>
          <p:nvPr/>
        </p:nvGrpSpPr>
        <p:grpSpPr>
          <a:xfrm>
            <a:off x="7268770" y="1142788"/>
            <a:ext cx="4312660" cy="5408397"/>
            <a:chOff x="7313400" y="633174"/>
            <a:chExt cx="4343803" cy="540839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2AB4FE1-5462-8749-3B86-B19B4FDC2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41273" y="2334986"/>
              <a:ext cx="4240157" cy="3706585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B79B077-1ECD-E1C1-793B-28A279A2C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13400" y="633174"/>
              <a:ext cx="4343803" cy="51970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5090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0B41A-B1CE-BA17-322B-561D388E7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E12D590-1C35-2BA6-4487-A46C88955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DEE4F55-E60B-5F6F-8180-E04B209E9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3AC4EB-86AD-3414-3EDB-8D323CBF0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53B697-2E7B-3003-7BBD-8B1F102EB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E5409CF-1DCB-8148-3C51-86EC1656C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30F6261-85ED-DB7C-A09A-F9365546E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031F1CB-9000-7C09-5CFE-C1149B7E1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B7C9A8D-244F-4888-70BA-F5FA3D4EB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CF32DD-BC54-7255-FD20-55B656437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32" y="1300186"/>
            <a:ext cx="5158203" cy="5334272"/>
          </a:xfrm>
          <a:prstGeom prst="rect">
            <a:avLst/>
          </a:prstGeom>
          <a:ln w="19050">
            <a:noFill/>
          </a:ln>
        </p:spPr>
      </p:pic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FACD3637-FBA5-8081-AA94-171F219A4F7D}"/>
              </a:ext>
            </a:extLst>
          </p:cNvPr>
          <p:cNvCxnSpPr>
            <a:cxnSpLocks/>
          </p:cNvCxnSpPr>
          <p:nvPr/>
        </p:nvCxnSpPr>
        <p:spPr>
          <a:xfrm flipV="1">
            <a:off x="4310743" y="1638300"/>
            <a:ext cx="1696392" cy="88231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B29787A-ECF6-34CE-2620-013D2E7DC0C2}"/>
              </a:ext>
            </a:extLst>
          </p:cNvPr>
          <p:cNvSpPr/>
          <p:nvPr/>
        </p:nvSpPr>
        <p:spPr>
          <a:xfrm>
            <a:off x="4895307" y="181717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  <a:endParaRPr lang="en-ID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D10FEEA-1363-706D-5B1B-E55B704BB5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574"/>
          <a:stretch>
            <a:fillRect/>
          </a:stretch>
        </p:blipFill>
        <p:spPr>
          <a:xfrm>
            <a:off x="6054156" y="1300187"/>
            <a:ext cx="2888782" cy="39547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890905C-58A1-BCE0-430C-9EBCE7789B6B}"/>
              </a:ext>
            </a:extLst>
          </p:cNvPr>
          <p:cNvSpPr txBox="1"/>
          <p:nvPr/>
        </p:nvSpPr>
        <p:spPr>
          <a:xfrm>
            <a:off x="8942938" y="1246222"/>
            <a:ext cx="309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Select Usage as needed,</a:t>
            </a:r>
          </a:p>
          <a:p>
            <a:r>
              <a:rPr lang="en-US" dirty="0"/>
              <a:t>At minimum you need to identify usage :</a:t>
            </a:r>
          </a:p>
          <a:p>
            <a:pPr marL="342900" indent="-342900">
              <a:buAutoNum type="arabicPeriod"/>
            </a:pPr>
            <a:r>
              <a:rPr lang="en-US" dirty="0"/>
              <a:t>Billing</a:t>
            </a:r>
          </a:p>
          <a:p>
            <a:pPr marL="342900" indent="-342900">
              <a:buAutoNum type="arabicPeriod"/>
            </a:pPr>
            <a:r>
              <a:rPr lang="en-US" dirty="0"/>
              <a:t>Mailing</a:t>
            </a:r>
          </a:p>
          <a:p>
            <a:pPr marL="342900" indent="-342900">
              <a:buAutoNum type="arabicPeriod"/>
            </a:pPr>
            <a:r>
              <a:rPr lang="en-US" dirty="0"/>
              <a:t>Purchase Order </a:t>
            </a:r>
          </a:p>
          <a:p>
            <a:pPr marL="342900" indent="-342900">
              <a:buAutoNum type="arabicPeriod"/>
            </a:pPr>
            <a:r>
              <a:rPr lang="en-US" dirty="0"/>
              <a:t>Shipping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C3F5BA-0BCB-70F1-FCCB-6CF5D81AB8B9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AD9A9E-36B4-8CEC-E03C-28ABF99352BA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Address</a:t>
            </a:r>
          </a:p>
        </p:txBody>
      </p:sp>
    </p:spTree>
    <p:extLst>
      <p:ext uri="{BB962C8B-B14F-4D97-AF65-F5344CB8AC3E}">
        <p14:creationId xmlns:p14="http://schemas.microsoft.com/office/powerpoint/2010/main" val="2785745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0F304-1825-11ED-1696-C39ACAC0A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5A72E0-E234-9E5C-AC39-AE9059051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20A9DB5-9BE8-F535-2C43-EDA51DB3A1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26E1A8-0602-84FA-C4F1-16D3C0D51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545B54-4E8E-C0B7-4E9A-9E2F56D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8BADD79-681B-3051-FF89-A7ABE5132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4C253CD-4847-ABDB-72A0-63D12F524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590B2962-E05C-6290-BD56-937D72193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E5A43BA-5BE0-9E48-69F6-239E9EC40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017C9D2-9452-448D-DBE6-FE91AFC8FF16}"/>
              </a:ext>
            </a:extLst>
          </p:cNvPr>
          <p:cNvSpPr txBox="1"/>
          <p:nvPr/>
        </p:nvSpPr>
        <p:spPr>
          <a:xfrm>
            <a:off x="5735827" y="1224539"/>
            <a:ext cx="6075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Pin Point Maps</a:t>
            </a:r>
          </a:p>
          <a:p>
            <a:r>
              <a:rPr lang="en-US" dirty="0"/>
              <a:t>If needed, you can pin point the address on Maps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AC2289-660E-28EA-5AE3-6B8CF6CFC8E5}"/>
              </a:ext>
            </a:extLst>
          </p:cNvPr>
          <p:cNvSpPr txBox="1"/>
          <p:nvPr/>
        </p:nvSpPr>
        <p:spPr>
          <a:xfrm>
            <a:off x="8527843" y="4678655"/>
            <a:ext cx="3403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Click Save Location and Close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170320-3070-C86E-47BF-1BB22073C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32" y="1300186"/>
            <a:ext cx="5158203" cy="53342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EC82B428-C51C-0459-DA38-FA4EEB09197C}"/>
              </a:ext>
            </a:extLst>
          </p:cNvPr>
          <p:cNvCxnSpPr>
            <a:cxnSpLocks/>
          </p:cNvCxnSpPr>
          <p:nvPr/>
        </p:nvCxnSpPr>
        <p:spPr>
          <a:xfrm flipV="1">
            <a:off x="1872918" y="1431471"/>
            <a:ext cx="3862909" cy="1346254"/>
          </a:xfrm>
          <a:prstGeom prst="bentConnector3">
            <a:avLst>
              <a:gd name="adj1" fmla="val 75644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AD7CD81-76D1-3912-F680-24BE9B80D014}"/>
              </a:ext>
            </a:extLst>
          </p:cNvPr>
          <p:cNvSpPr/>
          <p:nvPr/>
        </p:nvSpPr>
        <p:spPr>
          <a:xfrm>
            <a:off x="4618342" y="259350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  <a:endParaRPr lang="en-ID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F4CE4E7-6AF8-CFD1-BD75-A40F60617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3967" y="1901216"/>
            <a:ext cx="5956985" cy="274709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9CACCE1-AB41-F3D0-9843-EFD60D6E8BEE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0E1ED5-BA5C-E792-F2AB-8C7BEA1EB6E9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Address</a:t>
            </a:r>
          </a:p>
        </p:txBody>
      </p:sp>
    </p:spTree>
    <p:extLst>
      <p:ext uri="{BB962C8B-B14F-4D97-AF65-F5344CB8AC3E}">
        <p14:creationId xmlns:p14="http://schemas.microsoft.com/office/powerpoint/2010/main" val="733693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8049-9058-1B62-EFF0-F4FEFE3AA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8073E9F-0BC2-15EC-4FC2-64601CE83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5302FB-D114-6BC3-2CF9-1B0C27263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A9C5DA-375D-59C2-DB12-AC58CD2AB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AA8BEE-3626-DEB8-F95A-0C1D5BC73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1877885-7A18-B2BA-8203-6625BC0A1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E4C2BCFB-310D-7ED4-A490-2FDA75BED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F4205AC-4836-02DF-9E5C-37D2E6B0B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E05E83-B8F0-C13F-418F-2DE69E5B7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8E3597-A775-B316-7A5E-FE9F324F8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05" y="1277175"/>
            <a:ext cx="9417592" cy="51759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E15F81E-8F29-2C67-539B-358F90B10998}"/>
              </a:ext>
            </a:extLst>
          </p:cNvPr>
          <p:cNvSpPr/>
          <p:nvPr/>
        </p:nvSpPr>
        <p:spPr>
          <a:xfrm>
            <a:off x="10019921" y="2112724"/>
            <a:ext cx="1912073" cy="66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View Registration Tutorial here</a:t>
            </a:r>
            <a:endParaRPr lang="en-ID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A790F9-AD2F-8CB4-887A-33668A305C0C}"/>
              </a:ext>
            </a:extLst>
          </p:cNvPr>
          <p:cNvSpPr/>
          <p:nvPr/>
        </p:nvSpPr>
        <p:spPr>
          <a:xfrm>
            <a:off x="10019920" y="3012525"/>
            <a:ext cx="1912073" cy="66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Create Account</a:t>
            </a:r>
          </a:p>
          <a:p>
            <a:pPr algn="ctr"/>
            <a:r>
              <a:rPr lang="en-US" sz="1050"/>
              <a:t>(if you don’t have account)</a:t>
            </a:r>
            <a:endParaRPr lang="en-ID" sz="10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DF84EF-516E-2750-8F20-A09E40AD9B8A}"/>
              </a:ext>
            </a:extLst>
          </p:cNvPr>
          <p:cNvSpPr/>
          <p:nvPr/>
        </p:nvSpPr>
        <p:spPr>
          <a:xfrm>
            <a:off x="10019919" y="3801739"/>
            <a:ext cx="1912073" cy="66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Sign In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D2CAE9-EC10-2069-3945-61361CEB2E55}"/>
              </a:ext>
            </a:extLst>
          </p:cNvPr>
          <p:cNvSpPr/>
          <p:nvPr/>
        </p:nvSpPr>
        <p:spPr>
          <a:xfrm>
            <a:off x="10001602" y="5425356"/>
            <a:ext cx="1912073" cy="66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Information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92BF01A-8D98-091A-0747-4101F8C8C487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2037966" y="2447038"/>
            <a:ext cx="7981955" cy="2644004"/>
          </a:xfrm>
          <a:prstGeom prst="bentConnector3">
            <a:avLst>
              <a:gd name="adj1" fmla="val 32612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27">
            <a:extLst>
              <a:ext uri="{FF2B5EF4-FFF2-40B4-BE49-F238E27FC236}">
                <a16:creationId xmlns:a16="http://schemas.microsoft.com/office/drawing/2014/main" id="{C3FB59A3-29E3-908E-FCC8-E5043B60DA59}"/>
              </a:ext>
            </a:extLst>
          </p:cNvPr>
          <p:cNvCxnSpPr>
            <a:cxnSpLocks/>
          </p:cNvCxnSpPr>
          <p:nvPr/>
        </p:nvCxnSpPr>
        <p:spPr>
          <a:xfrm flipV="1">
            <a:off x="7847840" y="3370616"/>
            <a:ext cx="2153766" cy="1493171"/>
          </a:xfrm>
          <a:prstGeom prst="bentConnector3">
            <a:avLst>
              <a:gd name="adj1" fmla="val 46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27">
            <a:extLst>
              <a:ext uri="{FF2B5EF4-FFF2-40B4-BE49-F238E27FC236}">
                <a16:creationId xmlns:a16="http://schemas.microsoft.com/office/drawing/2014/main" id="{942ED18F-52B3-D616-DA3C-A17EC42E7AD0}"/>
              </a:ext>
            </a:extLst>
          </p:cNvPr>
          <p:cNvCxnSpPr>
            <a:cxnSpLocks/>
          </p:cNvCxnSpPr>
          <p:nvPr/>
        </p:nvCxnSpPr>
        <p:spPr>
          <a:xfrm flipV="1">
            <a:off x="9007929" y="4110101"/>
            <a:ext cx="1011990" cy="753686"/>
          </a:xfrm>
          <a:prstGeom prst="bentConnector3">
            <a:avLst>
              <a:gd name="adj1" fmla="val 1057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348D563-873B-EAB5-055E-31575AE83CC9}"/>
              </a:ext>
            </a:extLst>
          </p:cNvPr>
          <p:cNvCxnSpPr>
            <a:cxnSpLocks/>
          </p:cNvCxnSpPr>
          <p:nvPr/>
        </p:nvCxnSpPr>
        <p:spPr>
          <a:xfrm>
            <a:off x="9432471" y="5710644"/>
            <a:ext cx="587448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226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6C881-8043-F9CA-EB1B-CAE6D2975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E76E4A1-45AC-5C9F-02F3-E23D1A762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8BF7992-0D20-F421-088B-18D5C59CD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F7DDA7-79FD-6DAD-2B5B-E974E9298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800D5-59BA-492E-7094-571DCC956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3245E42-A29E-DC1F-C476-67145D519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FB30EAB-3252-E427-B93D-769309CF4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B20AF2D-6E76-834A-3CB9-170DE2583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955D437-EE5C-CD14-CA5B-F0F114F7B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C7CE9E-DC63-B1E2-908E-90F5BEF134C4}"/>
              </a:ext>
            </a:extLst>
          </p:cNvPr>
          <p:cNvSpPr txBox="1"/>
          <p:nvPr/>
        </p:nvSpPr>
        <p:spPr>
          <a:xfrm>
            <a:off x="147318" y="4521054"/>
            <a:ext cx="3095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If you Pick from Maps, some fields will be automatically filled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D052BE-70CC-1F3D-0DA3-9F5C9CCFAB8D}"/>
              </a:ext>
            </a:extLst>
          </p:cNvPr>
          <p:cNvSpPr txBox="1"/>
          <p:nvPr/>
        </p:nvSpPr>
        <p:spPr>
          <a:xfrm>
            <a:off x="7039783" y="1287876"/>
            <a:ext cx="4722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Country</a:t>
            </a:r>
          </a:p>
          <a:p>
            <a:r>
              <a:rPr lang="en-US"/>
              <a:t>Select one country, country list show base on list in our system.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744957-1627-66F4-9639-246E27E09641}"/>
              </a:ext>
            </a:extLst>
          </p:cNvPr>
          <p:cNvSpPr/>
          <p:nvPr/>
        </p:nvSpPr>
        <p:spPr>
          <a:xfrm>
            <a:off x="6656393" y="136344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C5A729-ECC7-BC12-A2E9-83B3C38C9690}"/>
              </a:ext>
            </a:extLst>
          </p:cNvPr>
          <p:cNvSpPr txBox="1"/>
          <p:nvPr/>
        </p:nvSpPr>
        <p:spPr>
          <a:xfrm>
            <a:off x="7039783" y="2216810"/>
            <a:ext cx="47222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Administrative Area 1</a:t>
            </a:r>
          </a:p>
          <a:p>
            <a:r>
              <a:rPr lang="en-US" dirty="0"/>
              <a:t>Automatically show drop down list, if the country has the list of administrative area.</a:t>
            </a:r>
          </a:p>
          <a:p>
            <a:r>
              <a:rPr lang="en-US" dirty="0"/>
              <a:t>Administrative Area 1 as equal as Province, Prefecture, etc. </a:t>
            </a:r>
          </a:p>
          <a:p>
            <a:r>
              <a:rPr lang="en-US" b="1" dirty="0">
                <a:highlight>
                  <a:srgbClr val="FFFF00"/>
                </a:highlight>
              </a:rPr>
              <a:t>If not show </a:t>
            </a:r>
            <a:r>
              <a:rPr lang="en-US" dirty="0"/>
              <a:t>drop down list, you can type free text on this field.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8C0B62-1B77-DF34-61F2-2DDDE08A21CC}"/>
              </a:ext>
            </a:extLst>
          </p:cNvPr>
          <p:cNvSpPr txBox="1"/>
          <p:nvPr/>
        </p:nvSpPr>
        <p:spPr>
          <a:xfrm>
            <a:off x="7039781" y="4226881"/>
            <a:ext cx="472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Administrative Area 2</a:t>
            </a:r>
          </a:p>
          <a:p>
            <a:r>
              <a:rPr lang="en-US"/>
              <a:t>Free text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B15227-7D99-CC98-503B-BE15AAECC712}"/>
              </a:ext>
            </a:extLst>
          </p:cNvPr>
          <p:cNvSpPr txBox="1"/>
          <p:nvPr/>
        </p:nvSpPr>
        <p:spPr>
          <a:xfrm>
            <a:off x="7039779" y="5544611"/>
            <a:ext cx="4722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Address Line 1</a:t>
            </a:r>
          </a:p>
          <a:p>
            <a:r>
              <a:rPr lang="en-US"/>
              <a:t>Details of your address, you can define Street, District, Block, etc.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972ADD-8D92-21A9-B081-018D2DE1492A}"/>
              </a:ext>
            </a:extLst>
          </p:cNvPr>
          <p:cNvSpPr txBox="1"/>
          <p:nvPr/>
        </p:nvSpPr>
        <p:spPr>
          <a:xfrm>
            <a:off x="7039779" y="4873212"/>
            <a:ext cx="472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Postal Code</a:t>
            </a:r>
          </a:p>
          <a:p>
            <a:r>
              <a:rPr lang="en-US"/>
              <a:t>Postal Code of your address area</a:t>
            </a:r>
          </a:p>
        </p:txBody>
      </p:sp>
      <p:pic>
        <p:nvPicPr>
          <p:cNvPr id="2050" name="Picture 2" descr="Download Free Happiness Icons in PNG &amp; SVG">
            <a:extLst>
              <a:ext uri="{FF2B5EF4-FFF2-40B4-BE49-F238E27FC236}">
                <a16:creationId xmlns:a16="http://schemas.microsoft.com/office/drawing/2014/main" id="{BFB18828-91DE-6E7E-E741-70792361E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84" y="5099791"/>
            <a:ext cx="1423229" cy="142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2C2BEBA-A176-3B95-C3F2-5FEEDB978C60}"/>
              </a:ext>
            </a:extLst>
          </p:cNvPr>
          <p:cNvSpPr/>
          <p:nvPr/>
        </p:nvSpPr>
        <p:spPr>
          <a:xfrm>
            <a:off x="6656393" y="2316801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6789B8-F282-621C-8FF4-1244B1D4C666}"/>
              </a:ext>
            </a:extLst>
          </p:cNvPr>
          <p:cNvSpPr/>
          <p:nvPr/>
        </p:nvSpPr>
        <p:spPr>
          <a:xfrm>
            <a:off x="6650626" y="4314783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  <a:endParaRPr lang="en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8FB330-84B0-92C4-5AC8-6C5BE49245AD}"/>
              </a:ext>
            </a:extLst>
          </p:cNvPr>
          <p:cNvSpPr/>
          <p:nvPr/>
        </p:nvSpPr>
        <p:spPr>
          <a:xfrm>
            <a:off x="6650626" y="499435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6</a:t>
            </a:r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6C51B9-B908-ECD2-60D0-E72FEC440F63}"/>
              </a:ext>
            </a:extLst>
          </p:cNvPr>
          <p:cNvSpPr/>
          <p:nvPr/>
        </p:nvSpPr>
        <p:spPr>
          <a:xfrm>
            <a:off x="6650626" y="567070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7</a:t>
            </a:r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42E943-D645-0AE4-43A9-BEBD5424B87B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ABE8DF-9270-A398-E115-F5CBE15C1B5C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Address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E22FC71-3D9B-98EF-0ABB-874A49ED9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445" y="1376218"/>
            <a:ext cx="6283307" cy="3109661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1005755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4FD96-A9F5-D320-ED59-2583B2C1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B45178-17F8-458B-654D-E47B91308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32D46A-8408-2856-FC88-84ED218CA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3836CD-2D6A-149C-FE21-8135F7D09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E3262B-7BA7-5936-56DE-8C00E4385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3DBA5B8-7B9B-0147-F785-4BA5CA143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518C9327-A675-B86A-6F0A-2DAD9073E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E2395F4-2C33-2DB6-3057-3B55B20CD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23CDAF1-DA64-4E6A-C94E-EEBB94425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26AD0E3-50C2-BF83-46B1-889D5049F611}"/>
              </a:ext>
            </a:extLst>
          </p:cNvPr>
          <p:cNvSpPr txBox="1"/>
          <p:nvPr/>
        </p:nvSpPr>
        <p:spPr>
          <a:xfrm>
            <a:off x="6427161" y="1271722"/>
            <a:ext cx="5791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Ownership</a:t>
            </a:r>
          </a:p>
          <a:p>
            <a:r>
              <a:rPr lang="en-US" b="1">
                <a:highlight>
                  <a:srgbClr val="FFFF00"/>
                </a:highlight>
              </a:rPr>
              <a:t>Own </a:t>
            </a:r>
            <a:r>
              <a:rPr lang="en-US"/>
              <a:t>if you are the owner of the property</a:t>
            </a:r>
          </a:p>
          <a:p>
            <a:r>
              <a:rPr lang="en-US" b="1">
                <a:highlight>
                  <a:srgbClr val="00FFFF"/>
                </a:highlight>
              </a:rPr>
              <a:t>Lease</a:t>
            </a:r>
            <a:r>
              <a:rPr lang="en-US"/>
              <a:t> if you rent the property</a:t>
            </a:r>
          </a:p>
          <a:p>
            <a:r>
              <a:rPr lang="en-US"/>
              <a:t>And </a:t>
            </a:r>
            <a:r>
              <a:rPr lang="en-US" b="1">
                <a:highlight>
                  <a:srgbClr val="FF00FF"/>
                </a:highlight>
              </a:rPr>
              <a:t>Co-Working Space</a:t>
            </a:r>
            <a:r>
              <a:rPr lang="en-US" b="1"/>
              <a:t> </a:t>
            </a:r>
            <a:r>
              <a:rPr lang="en-US"/>
              <a:t>if you share working space with any other company.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C49225-68D3-5D06-844E-3805EC15BDFD}"/>
              </a:ext>
            </a:extLst>
          </p:cNvPr>
          <p:cNvSpPr/>
          <p:nvPr/>
        </p:nvSpPr>
        <p:spPr>
          <a:xfrm>
            <a:off x="6043771" y="134729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8</a:t>
            </a:r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062376-B059-F698-3023-BC24583F1D95}"/>
              </a:ext>
            </a:extLst>
          </p:cNvPr>
          <p:cNvSpPr txBox="1"/>
          <p:nvPr/>
        </p:nvSpPr>
        <p:spPr>
          <a:xfrm>
            <a:off x="6462871" y="5064851"/>
            <a:ext cx="5186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Attachment</a:t>
            </a:r>
          </a:p>
          <a:p>
            <a:r>
              <a:rPr lang="en-US"/>
              <a:t>Attach photo of business location with slightly hints of business activity.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F6A4A-03FA-DF00-80D4-986D1C224494}"/>
              </a:ext>
            </a:extLst>
          </p:cNvPr>
          <p:cNvSpPr txBox="1"/>
          <p:nvPr/>
        </p:nvSpPr>
        <p:spPr>
          <a:xfrm>
            <a:off x="6475035" y="5900765"/>
            <a:ext cx="3887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Comment</a:t>
            </a:r>
          </a:p>
          <a:p>
            <a:r>
              <a:rPr lang="en-US"/>
              <a:t>Put comment related on that address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D789975-6D25-7058-D4DF-183461707A5E}"/>
              </a:ext>
            </a:extLst>
          </p:cNvPr>
          <p:cNvSpPr/>
          <p:nvPr/>
        </p:nvSpPr>
        <p:spPr>
          <a:xfrm>
            <a:off x="6073715" y="5152753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10</a:t>
            </a:r>
            <a:endParaRPr lang="en-ID" sz="16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16A959E-BD82-CE1A-A2AE-C5275FFAA5F5}"/>
              </a:ext>
            </a:extLst>
          </p:cNvPr>
          <p:cNvSpPr/>
          <p:nvPr/>
        </p:nvSpPr>
        <p:spPr>
          <a:xfrm>
            <a:off x="6085881" y="602191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11</a:t>
            </a:r>
            <a:endParaRPr lang="en-ID" sz="1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C2D022-1ACA-ECAD-DF78-56A9498AF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68" y="1363445"/>
            <a:ext cx="5694486" cy="422296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FC813D-3CD3-35DA-C668-EB872D85D1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9904" y="2801785"/>
            <a:ext cx="2312880" cy="222789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B02270-A730-F987-424A-B70FE01E4514}"/>
              </a:ext>
            </a:extLst>
          </p:cNvPr>
          <p:cNvSpPr txBox="1"/>
          <p:nvPr/>
        </p:nvSpPr>
        <p:spPr>
          <a:xfrm>
            <a:off x="9116887" y="2674465"/>
            <a:ext cx="24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Property Type</a:t>
            </a:r>
          </a:p>
          <a:p>
            <a:r>
              <a:rPr lang="en-US" dirty="0"/>
              <a:t>Select one from the list</a:t>
            </a:r>
          </a:p>
        </p:txBody>
      </p:sp>
      <p:cxnSp>
        <p:nvCxnSpPr>
          <p:cNvPr id="26" name="Straight Arrow Connector 14">
            <a:extLst>
              <a:ext uri="{FF2B5EF4-FFF2-40B4-BE49-F238E27FC236}">
                <a16:creationId xmlns:a16="http://schemas.microsoft.com/office/drawing/2014/main" id="{98ED6F9C-4C7D-473D-9632-15F7287FD12A}"/>
              </a:ext>
            </a:extLst>
          </p:cNvPr>
          <p:cNvCxnSpPr>
            <a:cxnSpLocks/>
          </p:cNvCxnSpPr>
          <p:nvPr/>
        </p:nvCxnSpPr>
        <p:spPr>
          <a:xfrm>
            <a:off x="5545800" y="2055676"/>
            <a:ext cx="1274104" cy="98895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10AC7A0-E0D6-E195-B1A8-85EEB4450159}"/>
              </a:ext>
            </a:extLst>
          </p:cNvPr>
          <p:cNvSpPr/>
          <p:nvPr/>
        </p:nvSpPr>
        <p:spPr>
          <a:xfrm>
            <a:off x="6025841" y="286266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9</a:t>
            </a:r>
            <a:endParaRPr lang="en-ID"/>
          </a:p>
        </p:txBody>
      </p:sp>
      <p:cxnSp>
        <p:nvCxnSpPr>
          <p:cNvPr id="29" name="Straight Arrow Connector 14">
            <a:extLst>
              <a:ext uri="{FF2B5EF4-FFF2-40B4-BE49-F238E27FC236}">
                <a16:creationId xmlns:a16="http://schemas.microsoft.com/office/drawing/2014/main" id="{AD98F40D-446D-D4EC-7E89-CB514D808B4D}"/>
              </a:ext>
            </a:extLst>
          </p:cNvPr>
          <p:cNvCxnSpPr>
            <a:cxnSpLocks/>
          </p:cNvCxnSpPr>
          <p:nvPr/>
        </p:nvCxnSpPr>
        <p:spPr>
          <a:xfrm rot="10800000" flipV="1">
            <a:off x="3533779" y="5473485"/>
            <a:ext cx="1839901" cy="749485"/>
          </a:xfrm>
          <a:prstGeom prst="bentConnector3">
            <a:avLst>
              <a:gd name="adj1" fmla="val -475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2841A8C-63DC-8CA0-7925-EE34EB52585B}"/>
              </a:ext>
            </a:extLst>
          </p:cNvPr>
          <p:cNvSpPr txBox="1"/>
          <p:nvPr/>
        </p:nvSpPr>
        <p:spPr>
          <a:xfrm>
            <a:off x="219268" y="6019211"/>
            <a:ext cx="335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Click Save Changes and Close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35EAE8-1477-9103-7428-4834BFB0B5CA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B3DC1E-0DB6-6062-31D0-6F11AE87A686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Address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7A833CA-BC52-DE75-C581-E0CD12178C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5350"/>
          <a:stretch>
            <a:fillRect/>
          </a:stretch>
        </p:blipFill>
        <p:spPr>
          <a:xfrm>
            <a:off x="3650282" y="4874623"/>
            <a:ext cx="2142937" cy="62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12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5BD35-35FC-F64B-203F-05164850F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033D4B-2427-1B1C-F597-5C93CF1C1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D010592-2A50-85C8-749F-C95ADBFBA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F7D27-1BC1-C7A3-E397-5DAB20ADB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759C02-E1FA-EA62-F098-209B1444E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D696E47-F61D-99EB-DC75-0D3012636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87A9E1C-EEF2-C32E-7CC7-BADCEFB81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4BC1FCA-7A12-6399-B02D-32F5CF26B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A8550C0-8AEA-3228-9837-8D4000914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2B8F771-F52F-C98B-4620-BC76DBB97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64" y="1234859"/>
            <a:ext cx="7739126" cy="2056761"/>
          </a:xfrm>
          <a:prstGeom prst="rect">
            <a:avLst/>
          </a:prstGeom>
          <a:ln w="1905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B9EA7B-F469-F1AC-9116-EB2CE5D5DD61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F9821-2CFD-301B-D2AF-C97679C4DCC0}"/>
              </a:ext>
            </a:extLst>
          </p:cNvPr>
          <p:cNvSpPr txBox="1"/>
          <p:nvPr/>
        </p:nvSpPr>
        <p:spPr>
          <a:xfrm>
            <a:off x="3650282" y="563852"/>
            <a:ext cx="49321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Phone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0FA8C-680C-41BB-0524-30FBE34CC036}"/>
              </a:ext>
            </a:extLst>
          </p:cNvPr>
          <p:cNvSpPr txBox="1"/>
          <p:nvPr/>
        </p:nvSpPr>
        <p:spPr>
          <a:xfrm>
            <a:off x="9222502" y="1505305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DF8451-D6FB-B80C-9974-1767822C268A}"/>
              </a:ext>
            </a:extLst>
          </p:cNvPr>
          <p:cNvSpPr/>
          <p:nvPr/>
        </p:nvSpPr>
        <p:spPr>
          <a:xfrm>
            <a:off x="4184262" y="356081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  <a:endParaRPr lang="en-ID"/>
          </a:p>
        </p:txBody>
      </p:sp>
      <p:cxnSp>
        <p:nvCxnSpPr>
          <p:cNvPr id="25" name="Straight Arrow Connector 14">
            <a:extLst>
              <a:ext uri="{FF2B5EF4-FFF2-40B4-BE49-F238E27FC236}">
                <a16:creationId xmlns:a16="http://schemas.microsoft.com/office/drawing/2014/main" id="{6150127A-8D04-C04E-5C76-68EA32822392}"/>
              </a:ext>
            </a:extLst>
          </p:cNvPr>
          <p:cNvCxnSpPr>
            <a:cxnSpLocks/>
          </p:cNvCxnSpPr>
          <p:nvPr/>
        </p:nvCxnSpPr>
        <p:spPr>
          <a:xfrm flipV="1">
            <a:off x="8162057" y="1682277"/>
            <a:ext cx="1118899" cy="17233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BA86017-537C-856A-D722-9E14ADA15884}"/>
              </a:ext>
            </a:extLst>
          </p:cNvPr>
          <p:cNvSpPr/>
          <p:nvPr/>
        </p:nvSpPr>
        <p:spPr>
          <a:xfrm>
            <a:off x="8582436" y="158647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198BE5-04F3-674D-17F6-7C6B6C661931}"/>
              </a:ext>
            </a:extLst>
          </p:cNvPr>
          <p:cNvSpPr txBox="1"/>
          <p:nvPr/>
        </p:nvSpPr>
        <p:spPr>
          <a:xfrm>
            <a:off x="8481189" y="1133997"/>
            <a:ext cx="3631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Must fill at least 1 Primary Phone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97862F-86DF-A332-AC09-AEE44985EF54}"/>
              </a:ext>
            </a:extLst>
          </p:cNvPr>
          <p:cNvSpPr txBox="1"/>
          <p:nvPr/>
        </p:nvSpPr>
        <p:spPr>
          <a:xfrm>
            <a:off x="4682594" y="3477608"/>
            <a:ext cx="3141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Device Type </a:t>
            </a:r>
          </a:p>
          <a:p>
            <a:r>
              <a:rPr lang="en-US"/>
              <a:t>Can be Office Phone, Mobile or Home Phone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02206C-7876-90DB-A9DC-DF5D67C1EAAD}"/>
              </a:ext>
            </a:extLst>
          </p:cNvPr>
          <p:cNvSpPr txBox="1"/>
          <p:nvPr/>
        </p:nvSpPr>
        <p:spPr>
          <a:xfrm>
            <a:off x="4682594" y="4321295"/>
            <a:ext cx="472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Country Phone Code</a:t>
            </a:r>
          </a:p>
          <a:p>
            <a:r>
              <a:rPr lang="en-US"/>
              <a:t>Select from list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E1DCF0-A03E-5A65-5EB6-E719F08BD941}"/>
              </a:ext>
            </a:extLst>
          </p:cNvPr>
          <p:cNvSpPr txBox="1"/>
          <p:nvPr/>
        </p:nvSpPr>
        <p:spPr>
          <a:xfrm>
            <a:off x="4682594" y="4967626"/>
            <a:ext cx="472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Fill with Phone Number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4C88BF-47C1-2312-5697-F2A3E7F9AB00}"/>
              </a:ext>
            </a:extLst>
          </p:cNvPr>
          <p:cNvSpPr txBox="1"/>
          <p:nvPr/>
        </p:nvSpPr>
        <p:spPr>
          <a:xfrm>
            <a:off x="4682594" y="5374136"/>
            <a:ext cx="472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Extension</a:t>
            </a:r>
          </a:p>
          <a:p>
            <a:r>
              <a:rPr lang="en-US"/>
              <a:t>Only show if you choose Office Phone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3145017-B3B7-93D7-9D5B-535C9E60C3B6}"/>
              </a:ext>
            </a:extLst>
          </p:cNvPr>
          <p:cNvSpPr/>
          <p:nvPr/>
        </p:nvSpPr>
        <p:spPr>
          <a:xfrm>
            <a:off x="4184262" y="446249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1C16BA-D36D-0585-C866-B0062906BA00}"/>
              </a:ext>
            </a:extLst>
          </p:cNvPr>
          <p:cNvSpPr/>
          <p:nvPr/>
        </p:nvSpPr>
        <p:spPr>
          <a:xfrm>
            <a:off x="4184262" y="501020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  <a:endParaRPr lang="en-ID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A446A82-1DDC-8F01-2B08-86831B32CA34}"/>
              </a:ext>
            </a:extLst>
          </p:cNvPr>
          <p:cNvSpPr/>
          <p:nvPr/>
        </p:nvSpPr>
        <p:spPr>
          <a:xfrm>
            <a:off x="4184262" y="551533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6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366B40C-0FF0-E9F7-63D3-75034A7283D6}"/>
              </a:ext>
            </a:extLst>
          </p:cNvPr>
          <p:cNvSpPr txBox="1"/>
          <p:nvPr/>
        </p:nvSpPr>
        <p:spPr>
          <a:xfrm>
            <a:off x="4668437" y="6358109"/>
            <a:ext cx="335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Save Changes and Close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FCD9D39-80F3-C2B9-2067-13ABB1DAE83D}"/>
              </a:ext>
            </a:extLst>
          </p:cNvPr>
          <p:cNvSpPr txBox="1"/>
          <p:nvPr/>
        </p:nvSpPr>
        <p:spPr>
          <a:xfrm>
            <a:off x="9222503" y="2415195"/>
            <a:ext cx="27714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Select Usage</a:t>
            </a:r>
          </a:p>
          <a:p>
            <a:r>
              <a:rPr lang="en-US" dirty="0"/>
              <a:t>Billing = Bill usage</a:t>
            </a:r>
          </a:p>
          <a:p>
            <a:r>
              <a:rPr lang="en-US" dirty="0"/>
              <a:t>Purchase Order = PO confirmation</a:t>
            </a:r>
          </a:p>
          <a:p>
            <a:r>
              <a:rPr lang="en-US" dirty="0"/>
              <a:t>Shipping = Ship contact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6792496-668E-8062-4D81-C1BC5627A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574" y="3470203"/>
            <a:ext cx="3030519" cy="294884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8" name="Straight Arrow Connector 14">
            <a:extLst>
              <a:ext uri="{FF2B5EF4-FFF2-40B4-BE49-F238E27FC236}">
                <a16:creationId xmlns:a16="http://schemas.microsoft.com/office/drawing/2014/main" id="{3DB440B5-E949-0457-F9EE-D2B5A826A516}"/>
              </a:ext>
            </a:extLst>
          </p:cNvPr>
          <p:cNvCxnSpPr>
            <a:cxnSpLocks/>
          </p:cNvCxnSpPr>
          <p:nvPr/>
        </p:nvCxnSpPr>
        <p:spPr>
          <a:xfrm flipV="1">
            <a:off x="3650282" y="2633155"/>
            <a:ext cx="5630674" cy="2021467"/>
          </a:xfrm>
          <a:prstGeom prst="bentConnector3">
            <a:avLst>
              <a:gd name="adj1" fmla="val 253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913B16DA-3BAE-C19D-B9E6-ADD16F84282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25462" b="5614"/>
          <a:stretch>
            <a:fillRect/>
          </a:stretch>
        </p:blipFill>
        <p:spPr>
          <a:xfrm>
            <a:off x="9298393" y="3877031"/>
            <a:ext cx="2695580" cy="166932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FE9D8608-29A6-CF59-C16F-E36EE4CF0E34}"/>
              </a:ext>
            </a:extLst>
          </p:cNvPr>
          <p:cNvSpPr/>
          <p:nvPr/>
        </p:nvSpPr>
        <p:spPr>
          <a:xfrm>
            <a:off x="8582436" y="2445053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cxnSp>
        <p:nvCxnSpPr>
          <p:cNvPr id="39" name="Straight Arrow Connector 14">
            <a:extLst>
              <a:ext uri="{FF2B5EF4-FFF2-40B4-BE49-F238E27FC236}">
                <a16:creationId xmlns:a16="http://schemas.microsoft.com/office/drawing/2014/main" id="{9E8A2F3B-DBD6-9CDC-631C-5348596DE21E}"/>
              </a:ext>
            </a:extLst>
          </p:cNvPr>
          <p:cNvCxnSpPr>
            <a:cxnSpLocks/>
          </p:cNvCxnSpPr>
          <p:nvPr/>
        </p:nvCxnSpPr>
        <p:spPr>
          <a:xfrm>
            <a:off x="3650282" y="6393458"/>
            <a:ext cx="984186" cy="166787"/>
          </a:xfrm>
          <a:prstGeom prst="bentConnector3">
            <a:avLst>
              <a:gd name="adj1" fmla="val 17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713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0480A-55D0-9BAA-78C1-04F689B08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2C25048-5887-1AAC-FF6B-4EA68532A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6AC9BF-D86F-3BB7-4F99-48BCBD2EC2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E3F434-AA0A-F2C3-155D-165077DAF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16C9BB-2037-4CD5-A1A2-14B74F1BD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DFE9616-6FBC-1562-4741-4E1F43EB7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1E5A796-29B1-EC27-C4A6-3C59110A4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706F574-7A86-B178-FC93-A8F862D2A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94DCFEA-6964-C5DB-451F-BA368E295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B4879B-9C43-85E7-818E-CFB955865B55}"/>
              </a:ext>
            </a:extLst>
          </p:cNvPr>
          <p:cNvSpPr/>
          <p:nvPr/>
        </p:nvSpPr>
        <p:spPr>
          <a:xfrm>
            <a:off x="4282941" y="336599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  <a:endParaRPr lang="en-ID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C8826E-BB1F-7B54-CAE6-D1BE12D792E6}"/>
              </a:ext>
            </a:extLst>
          </p:cNvPr>
          <p:cNvSpPr txBox="1"/>
          <p:nvPr/>
        </p:nvSpPr>
        <p:spPr>
          <a:xfrm>
            <a:off x="4781273" y="3282788"/>
            <a:ext cx="472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Email Address</a:t>
            </a:r>
          </a:p>
          <a:p>
            <a:r>
              <a:rPr lang="en-US"/>
              <a:t>Must follow format </a:t>
            </a:r>
            <a:r>
              <a:rPr lang="en-US" err="1"/>
              <a:t>user@yyy.zzz</a:t>
            </a:r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8B52D13-1883-FAEC-41D2-DBD7BFE7706A}"/>
              </a:ext>
            </a:extLst>
          </p:cNvPr>
          <p:cNvSpPr/>
          <p:nvPr/>
        </p:nvSpPr>
        <p:spPr>
          <a:xfrm>
            <a:off x="4282941" y="408479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BD36005-5C5D-3468-8F7A-A5303D8D1EE5}"/>
              </a:ext>
            </a:extLst>
          </p:cNvPr>
          <p:cNvSpPr txBox="1"/>
          <p:nvPr/>
        </p:nvSpPr>
        <p:spPr>
          <a:xfrm>
            <a:off x="5071981" y="6268477"/>
            <a:ext cx="335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Click Save Changes and Close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E973C-8475-E181-AD5D-8CFDBA64ADA7}"/>
              </a:ext>
            </a:extLst>
          </p:cNvPr>
          <p:cNvSpPr txBox="1"/>
          <p:nvPr/>
        </p:nvSpPr>
        <p:spPr>
          <a:xfrm>
            <a:off x="8771670" y="1496710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Click + to Add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FA41C4-404A-7C9D-3017-24CF1E9EEB51}"/>
              </a:ext>
            </a:extLst>
          </p:cNvPr>
          <p:cNvSpPr txBox="1"/>
          <p:nvPr/>
        </p:nvSpPr>
        <p:spPr>
          <a:xfrm>
            <a:off x="7976345" y="1157234"/>
            <a:ext cx="406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Must fill at least 1 Primary Phone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A3A6E4-4893-9497-818A-0BE621A92F48}"/>
              </a:ext>
            </a:extLst>
          </p:cNvPr>
          <p:cNvSpPr txBox="1"/>
          <p:nvPr/>
        </p:nvSpPr>
        <p:spPr>
          <a:xfrm>
            <a:off x="4781273" y="3943595"/>
            <a:ext cx="472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Use For</a:t>
            </a:r>
          </a:p>
          <a:p>
            <a:r>
              <a:rPr lang="en-US"/>
              <a:t>Select from list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2FDEBB-612E-E443-C0ED-224EB9F328C4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7B36C7-D4F5-983E-BAD3-693A339D0DA5}"/>
              </a:ext>
            </a:extLst>
          </p:cNvPr>
          <p:cNvSpPr txBox="1"/>
          <p:nvPr/>
        </p:nvSpPr>
        <p:spPr>
          <a:xfrm>
            <a:off x="3595426" y="563852"/>
            <a:ext cx="4987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- Email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B14FFC1-1114-0972-9BD0-791615801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17" y="1426917"/>
            <a:ext cx="7533847" cy="1766167"/>
          </a:xfrm>
          <a:prstGeom prst="rect">
            <a:avLst/>
          </a:prstGeom>
          <a:ln w="19050">
            <a:noFill/>
          </a:ln>
        </p:spPr>
      </p:pic>
      <p:cxnSp>
        <p:nvCxnSpPr>
          <p:cNvPr id="25" name="Straight Arrow Connector 14">
            <a:extLst>
              <a:ext uri="{FF2B5EF4-FFF2-40B4-BE49-F238E27FC236}">
                <a16:creationId xmlns:a16="http://schemas.microsoft.com/office/drawing/2014/main" id="{49AD26D2-2AB5-8BD7-B0EF-7A32DDCFE5B8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7699047" y="1681376"/>
            <a:ext cx="1072623" cy="350578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F38BBC60-146B-848D-1751-7217A183A74F}"/>
              </a:ext>
            </a:extLst>
          </p:cNvPr>
          <p:cNvSpPr/>
          <p:nvPr/>
        </p:nvSpPr>
        <p:spPr>
          <a:xfrm>
            <a:off x="8079869" y="152656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  <a:endParaRPr lang="en-ID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E3AA8E6-E58C-2C41-2087-9BCB0D551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63" y="3081605"/>
            <a:ext cx="3486247" cy="284737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39" name="Straight Arrow Connector 14">
            <a:extLst>
              <a:ext uri="{FF2B5EF4-FFF2-40B4-BE49-F238E27FC236}">
                <a16:creationId xmlns:a16="http://schemas.microsoft.com/office/drawing/2014/main" id="{157AF640-F29C-B1D9-0B05-002E9E8D97E6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3829050" y="5847748"/>
            <a:ext cx="1242931" cy="605395"/>
          </a:xfrm>
          <a:prstGeom prst="bentConnector3">
            <a:avLst>
              <a:gd name="adj1" fmla="val -149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1DB03758-FD6F-D9E4-076E-A1A03FC10CA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534"/>
          <a:stretch>
            <a:fillRect/>
          </a:stretch>
        </p:blipFill>
        <p:spPr>
          <a:xfrm>
            <a:off x="6485743" y="4040287"/>
            <a:ext cx="4193386" cy="19407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890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E51C4-B7D4-EF5C-E9F4-C363AF8F5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ECE6CF-589F-C589-3F29-788279265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C171512-E3A9-BA3B-BFEC-A05553685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CC2D2-5832-186A-E87C-AC0BD49F7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3055CB-7F7B-CA4B-FA00-44CF60FCF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C0264E-5D9E-5005-9A43-97F85AE44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0038D112-0F59-2355-DC24-D8E23B353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599840B7-AB5A-E9DC-2211-EEE3D2578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8872544-EC50-F4EF-3D95-CFDF0266A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86EE09-655C-0BBA-BC92-C5899CF6C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35" y="1267942"/>
            <a:ext cx="7672109" cy="1887036"/>
          </a:xfrm>
          <a:prstGeom prst="rect">
            <a:avLst/>
          </a:prstGeom>
          <a:ln w="19050"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34EFA4-096D-3CE9-F6B4-6FA5D298D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86" y="3008631"/>
            <a:ext cx="5310341" cy="341486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cxnSp>
        <p:nvCxnSpPr>
          <p:cNvPr id="25" name="Straight Arrow Connector 14">
            <a:extLst>
              <a:ext uri="{FF2B5EF4-FFF2-40B4-BE49-F238E27FC236}">
                <a16:creationId xmlns:a16="http://schemas.microsoft.com/office/drawing/2014/main" id="{D36937A4-6B88-41F9-4767-384AA4A5F67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14950" y="1788794"/>
            <a:ext cx="2358894" cy="1171573"/>
          </a:xfrm>
          <a:prstGeom prst="bentConnector3">
            <a:avLst>
              <a:gd name="adj1" fmla="val 9966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975A63D-2089-F1AB-D74F-D8C0F50BDF03}"/>
              </a:ext>
            </a:extLst>
          </p:cNvPr>
          <p:cNvSpPr txBox="1"/>
          <p:nvPr/>
        </p:nvSpPr>
        <p:spPr>
          <a:xfrm>
            <a:off x="9289041" y="1571530"/>
            <a:ext cx="2755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Title</a:t>
            </a:r>
          </a:p>
          <a:p>
            <a:r>
              <a:rPr lang="en-US"/>
              <a:t>Select position of Contact Person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B7F8DD7-7CE2-0610-5A6D-83B0A7448E5B}"/>
              </a:ext>
            </a:extLst>
          </p:cNvPr>
          <p:cNvSpPr txBox="1"/>
          <p:nvPr/>
        </p:nvSpPr>
        <p:spPr>
          <a:xfrm>
            <a:off x="7539986" y="4254399"/>
            <a:ext cx="302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Prefix</a:t>
            </a:r>
          </a:p>
          <a:p>
            <a:r>
              <a:rPr lang="en-US"/>
              <a:t>Select from list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85426E-E582-43BD-1653-588E9A4E8766}"/>
              </a:ext>
            </a:extLst>
          </p:cNvPr>
          <p:cNvSpPr txBox="1"/>
          <p:nvPr/>
        </p:nvSpPr>
        <p:spPr>
          <a:xfrm>
            <a:off x="7539986" y="4977184"/>
            <a:ext cx="3575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First Name and Last Name</a:t>
            </a:r>
          </a:p>
          <a:p>
            <a:r>
              <a:rPr lang="en-US"/>
              <a:t>Fill with Contact Person’s name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30FBCD-BA31-8140-8799-B9D06D4EDC47}"/>
              </a:ext>
            </a:extLst>
          </p:cNvPr>
          <p:cNvSpPr/>
          <p:nvPr/>
        </p:nvSpPr>
        <p:spPr>
          <a:xfrm>
            <a:off x="5168235" y="229561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74D201-4909-8109-DA8E-F7A7EF29D06B}"/>
              </a:ext>
            </a:extLst>
          </p:cNvPr>
          <p:cNvSpPr txBox="1"/>
          <p:nvPr/>
        </p:nvSpPr>
        <p:spPr>
          <a:xfrm>
            <a:off x="5569555" y="2279895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Click + to Add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847CCE4-32E1-D916-5836-B3541FF31D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0090" y="1690724"/>
            <a:ext cx="1158951" cy="25363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39" name="Straight Arrow Connector 14">
            <a:extLst>
              <a:ext uri="{FF2B5EF4-FFF2-40B4-BE49-F238E27FC236}">
                <a16:creationId xmlns:a16="http://schemas.microsoft.com/office/drawing/2014/main" id="{21FA0018-AC75-475D-8DFE-51AD3B392594}"/>
              </a:ext>
            </a:extLst>
          </p:cNvPr>
          <p:cNvCxnSpPr>
            <a:cxnSpLocks/>
          </p:cNvCxnSpPr>
          <p:nvPr/>
        </p:nvCxnSpPr>
        <p:spPr>
          <a:xfrm flipV="1">
            <a:off x="1725930" y="3329631"/>
            <a:ext cx="6404160" cy="456461"/>
          </a:xfrm>
          <a:prstGeom prst="bentConnector3">
            <a:avLst>
              <a:gd name="adj1" fmla="val -152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B983E66-D885-8C45-B39A-90952BA245CF}"/>
              </a:ext>
            </a:extLst>
          </p:cNvPr>
          <p:cNvSpPr/>
          <p:nvPr/>
        </p:nvSpPr>
        <p:spPr>
          <a:xfrm>
            <a:off x="1817987" y="312919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  <a:endParaRPr lang="en-ID"/>
          </a:p>
        </p:txBody>
      </p:sp>
      <p:cxnSp>
        <p:nvCxnSpPr>
          <p:cNvPr id="45" name="Straight Arrow Connector 14">
            <a:extLst>
              <a:ext uri="{FF2B5EF4-FFF2-40B4-BE49-F238E27FC236}">
                <a16:creationId xmlns:a16="http://schemas.microsoft.com/office/drawing/2014/main" id="{BCD3331D-1339-B610-FE75-7A35897AC40C}"/>
              </a:ext>
            </a:extLst>
          </p:cNvPr>
          <p:cNvCxnSpPr>
            <a:cxnSpLocks/>
          </p:cNvCxnSpPr>
          <p:nvPr/>
        </p:nvCxnSpPr>
        <p:spPr>
          <a:xfrm>
            <a:off x="2972069" y="3877771"/>
            <a:ext cx="3123931" cy="349306"/>
          </a:xfrm>
          <a:prstGeom prst="bentConnector3">
            <a:avLst>
              <a:gd name="adj1" fmla="val -492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B7672A2F-D671-1C47-C2FE-5D697257B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4142797"/>
            <a:ext cx="1401191" cy="15649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38D19FC-CAD1-DC80-AF84-77FC997281DD}"/>
              </a:ext>
            </a:extLst>
          </p:cNvPr>
          <p:cNvSpPr/>
          <p:nvPr/>
        </p:nvSpPr>
        <p:spPr>
          <a:xfrm>
            <a:off x="3650484" y="405242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F418728-3B45-9DC9-2BCA-05FA63D27DF1}"/>
              </a:ext>
            </a:extLst>
          </p:cNvPr>
          <p:cNvSpPr txBox="1"/>
          <p:nvPr/>
        </p:nvSpPr>
        <p:spPr>
          <a:xfrm>
            <a:off x="4564355" y="1398864"/>
            <a:ext cx="3352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Must fill min 1 Contact Person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84CB83-D0D2-6B2F-BE4C-F5213EDDE81F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3205F-DD69-A567-DC08-5C1100FFBF6C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Contact</a:t>
            </a:r>
          </a:p>
        </p:txBody>
      </p:sp>
    </p:spTree>
    <p:extLst>
      <p:ext uri="{BB962C8B-B14F-4D97-AF65-F5344CB8AC3E}">
        <p14:creationId xmlns:p14="http://schemas.microsoft.com/office/powerpoint/2010/main" val="2687130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C070-CD3D-ED39-A942-0D193759F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67E7F11-B3C3-828E-BCC2-E33B3F744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67B97FD-8BF9-8B48-8CC7-5856FE17F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58F8ED-2878-6969-8C7A-2BC621601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CE9948-A9D7-44EA-9237-C4A945EF3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40D1967-D1AF-F0D5-7314-A7D5674B8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95AA7DDE-75BE-17D2-51F4-770E83BB9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01461EC5-EE86-7222-2F1A-F8DF65966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C71C8B3-514D-D58E-706D-8C098E263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1D124B-EB90-54A4-B238-C7848F6ADDC1}"/>
              </a:ext>
            </a:extLst>
          </p:cNvPr>
          <p:cNvSpPr txBox="1"/>
          <p:nvPr/>
        </p:nvSpPr>
        <p:spPr>
          <a:xfrm>
            <a:off x="8301986" y="1268510"/>
            <a:ext cx="34600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Phone Information</a:t>
            </a:r>
          </a:p>
          <a:p>
            <a:r>
              <a:rPr lang="en-US" dirty="0"/>
              <a:t>Please also fill phone information of Contact Person. </a:t>
            </a:r>
          </a:p>
          <a:p>
            <a:r>
              <a:rPr lang="en-US" dirty="0"/>
              <a:t>You can add more than 1 phone number.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E2F92-C4EE-7387-D15D-E9A88F2A91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8054"/>
          <a:stretch>
            <a:fillRect/>
          </a:stretch>
        </p:blipFill>
        <p:spPr>
          <a:xfrm>
            <a:off x="196447" y="1350719"/>
            <a:ext cx="5310339" cy="25506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Straight Arrow Connector 14">
            <a:extLst>
              <a:ext uri="{FF2B5EF4-FFF2-40B4-BE49-F238E27FC236}">
                <a16:creationId xmlns:a16="http://schemas.microsoft.com/office/drawing/2014/main" id="{91544765-D093-FF28-BD3A-16D80C3BF21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77060" y="1912455"/>
            <a:ext cx="1205593" cy="743437"/>
          </a:xfrm>
          <a:prstGeom prst="bentConnector3">
            <a:avLst>
              <a:gd name="adj1" fmla="val 10119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5B8D0FA-B3BF-E187-AE72-19788E06BECD}"/>
              </a:ext>
            </a:extLst>
          </p:cNvPr>
          <p:cNvSpPr txBox="1"/>
          <p:nvPr/>
        </p:nvSpPr>
        <p:spPr>
          <a:xfrm>
            <a:off x="3447791" y="2284173"/>
            <a:ext cx="1801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0B6B7B-224A-E183-F947-6839237BABC9}"/>
              </a:ext>
            </a:extLst>
          </p:cNvPr>
          <p:cNvSpPr/>
          <p:nvPr/>
        </p:nvSpPr>
        <p:spPr>
          <a:xfrm>
            <a:off x="5007478" y="2193301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D45B82-639F-67CE-4682-DCE5395280DD}"/>
              </a:ext>
            </a:extLst>
          </p:cNvPr>
          <p:cNvSpPr txBox="1"/>
          <p:nvPr/>
        </p:nvSpPr>
        <p:spPr>
          <a:xfrm>
            <a:off x="3376046" y="3881685"/>
            <a:ext cx="1801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69C105-052D-B679-4DF1-EF1A37FD89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2333"/>
          <a:stretch>
            <a:fillRect/>
          </a:stretch>
        </p:blipFill>
        <p:spPr>
          <a:xfrm>
            <a:off x="196447" y="3758485"/>
            <a:ext cx="5310339" cy="23570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C993B7-4C25-82FD-4D9E-AEBDA63236D8}"/>
              </a:ext>
            </a:extLst>
          </p:cNvPr>
          <p:cNvSpPr txBox="1"/>
          <p:nvPr/>
        </p:nvSpPr>
        <p:spPr>
          <a:xfrm>
            <a:off x="8300305" y="3316034"/>
            <a:ext cx="35977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Email Information</a:t>
            </a:r>
          </a:p>
          <a:p>
            <a:r>
              <a:rPr lang="en-US" dirty="0"/>
              <a:t>Please also fill email information of Contact Person. </a:t>
            </a:r>
          </a:p>
          <a:p>
            <a:r>
              <a:rPr lang="en-US" dirty="0"/>
              <a:t>You can add more than 1 email.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801C01-1A01-D9AF-58C1-3894CB232B9B}"/>
              </a:ext>
            </a:extLst>
          </p:cNvPr>
          <p:cNvSpPr txBox="1"/>
          <p:nvPr/>
        </p:nvSpPr>
        <p:spPr>
          <a:xfrm>
            <a:off x="5951575" y="5357560"/>
            <a:ext cx="335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Save Changes and Close</a:t>
            </a:r>
          </a:p>
        </p:txBody>
      </p:sp>
      <p:cxnSp>
        <p:nvCxnSpPr>
          <p:cNvPr id="19" name="Straight Arrow Connector 14">
            <a:extLst>
              <a:ext uri="{FF2B5EF4-FFF2-40B4-BE49-F238E27FC236}">
                <a16:creationId xmlns:a16="http://schemas.microsoft.com/office/drawing/2014/main" id="{4D9BEEB5-5639-4E2E-1EF7-00C4C5216CBC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5081836" y="5542226"/>
            <a:ext cx="869739" cy="682411"/>
          </a:xfrm>
          <a:prstGeom prst="bentConnector3">
            <a:avLst>
              <a:gd name="adj1" fmla="val 61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83F5F4E6-E155-5E1F-774D-7644DCCBA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256" y="1350719"/>
            <a:ext cx="2348730" cy="192287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2" name="Straight Arrow Connector 14">
            <a:extLst>
              <a:ext uri="{FF2B5EF4-FFF2-40B4-BE49-F238E27FC236}">
                <a16:creationId xmlns:a16="http://schemas.microsoft.com/office/drawing/2014/main" id="{7DAEE8F2-0462-89B4-D44A-D02887B922F3}"/>
              </a:ext>
            </a:extLst>
          </p:cNvPr>
          <p:cNvCxnSpPr>
            <a:cxnSpLocks/>
          </p:cNvCxnSpPr>
          <p:nvPr/>
        </p:nvCxnSpPr>
        <p:spPr>
          <a:xfrm flipV="1">
            <a:off x="5239795" y="4499049"/>
            <a:ext cx="740857" cy="708660"/>
          </a:xfrm>
          <a:prstGeom prst="bentConnector3">
            <a:avLst>
              <a:gd name="adj1" fmla="val -913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E6B69CC-6BC1-2B8D-17B4-A521A653BC8D}"/>
              </a:ext>
            </a:extLst>
          </p:cNvPr>
          <p:cNvSpPr/>
          <p:nvPr/>
        </p:nvSpPr>
        <p:spPr>
          <a:xfrm>
            <a:off x="5039135" y="4772861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8DA66D4-16D4-9757-5D5B-EACD573048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1575" y="3370916"/>
            <a:ext cx="2348730" cy="15736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E7FE75-0611-D823-9437-A5AB1CBF50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7994" b="727"/>
          <a:stretch>
            <a:fillRect/>
          </a:stretch>
        </p:blipFill>
        <p:spPr>
          <a:xfrm>
            <a:off x="196447" y="6115501"/>
            <a:ext cx="5310339" cy="3928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54E8C7D-BC41-4401-9379-E1B2369C0084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DFB139-4286-A73E-3B53-52F66F089D8B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Contact</a:t>
            </a:r>
          </a:p>
        </p:txBody>
      </p:sp>
    </p:spTree>
    <p:extLst>
      <p:ext uri="{BB962C8B-B14F-4D97-AF65-F5344CB8AC3E}">
        <p14:creationId xmlns:p14="http://schemas.microsoft.com/office/powerpoint/2010/main" val="1250978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71262-AF18-C1B7-3AB3-F1387C247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7C7939-64CC-E63B-9E2A-D8D07132A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628E11C-224C-8A52-2455-3281A9AE36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D0456C-8152-52BB-9A92-CB15E42CD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77FF38-E17B-3AEA-6487-4164225D8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8ADB75-0E76-7A2B-3244-E33360DE3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7B5C6F6-D895-B176-61E4-8A4EDF89B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A11B6B2-D4A2-964F-9497-D5CE91DF1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D61F5D6-ED10-2930-0A06-64D97F83B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4A2684A2-8F8E-68B3-9905-1B26ABE68B9E}"/>
              </a:ext>
            </a:extLst>
          </p:cNvPr>
          <p:cNvSpPr txBox="1"/>
          <p:nvPr/>
        </p:nvSpPr>
        <p:spPr>
          <a:xfrm>
            <a:off x="86006" y="1114038"/>
            <a:ext cx="10175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All Legality will be shown base on type or business - (Corporate / Individual / Web-Based)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0E07FF-3307-C295-B2EF-20950EAD4D5A}"/>
              </a:ext>
            </a:extLst>
          </p:cNvPr>
          <p:cNvSpPr txBox="1"/>
          <p:nvPr/>
        </p:nvSpPr>
        <p:spPr>
          <a:xfrm>
            <a:off x="308051" y="1582351"/>
            <a:ext cx="5501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If Corporate 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B70A19-C22E-4F61-0AA8-5BA3E65BF1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2243"/>
          <a:stretch>
            <a:fillRect/>
          </a:stretch>
        </p:blipFill>
        <p:spPr>
          <a:xfrm>
            <a:off x="399520" y="1929374"/>
            <a:ext cx="10433957" cy="166599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417DCF-D095-9339-2E1B-F246BDCE86E6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64ECC3-2D7E-ABE3-A572-812D1182A4C5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Legality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304239-08BB-2F64-005B-D5192C57991F}"/>
              </a:ext>
            </a:extLst>
          </p:cNvPr>
          <p:cNvGrpSpPr/>
          <p:nvPr/>
        </p:nvGrpSpPr>
        <p:grpSpPr>
          <a:xfrm>
            <a:off x="6511542" y="4322116"/>
            <a:ext cx="4255746" cy="2404213"/>
            <a:chOff x="619427" y="3474683"/>
            <a:chExt cx="4255746" cy="240421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DE03639-6769-2F11-E57F-3BC16B84EDDD}"/>
                </a:ext>
              </a:extLst>
            </p:cNvPr>
            <p:cNvSpPr txBox="1"/>
            <p:nvPr/>
          </p:nvSpPr>
          <p:spPr>
            <a:xfrm>
              <a:off x="619427" y="3474683"/>
              <a:ext cx="4255746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Articles of incorporation / </a:t>
              </a:r>
              <a:r>
                <a:rPr lang="en-US" sz="1400" b="1" dirty="0" err="1"/>
                <a:t>Akta</a:t>
              </a:r>
              <a:r>
                <a:rPr lang="en-US" sz="1400" b="1" dirty="0"/>
                <a:t> </a:t>
              </a:r>
              <a:r>
                <a:rPr lang="en-US" sz="1400" dirty="0"/>
                <a:t>is needed for identify your establishment of your company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B9743A-10E4-72E6-2A3E-A118000865F7}"/>
                </a:ext>
              </a:extLst>
            </p:cNvPr>
            <p:cNvSpPr txBox="1"/>
            <p:nvPr/>
          </p:nvSpPr>
          <p:spPr>
            <a:xfrm>
              <a:off x="619427" y="4095410"/>
              <a:ext cx="4255746" cy="7386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Business Registration Number </a:t>
              </a:r>
              <a:r>
                <a:rPr lang="en-US" sz="1400" dirty="0"/>
                <a:t>is also know as Employer Identification Number or Unique Entity Number. This is mandatory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B1ABE8E-1CF5-23D2-D14E-64115D580FF2}"/>
                </a:ext>
              </a:extLst>
            </p:cNvPr>
            <p:cNvSpPr txBox="1"/>
            <p:nvPr/>
          </p:nvSpPr>
          <p:spPr>
            <a:xfrm>
              <a:off x="619427" y="4924789"/>
              <a:ext cx="4255746" cy="9541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Tax Registration Number </a:t>
              </a:r>
              <a:r>
                <a:rPr lang="en-US" sz="1400" dirty="0"/>
                <a:t>is mandatory, if your tax reporting country is Indonesia then you have to fill </a:t>
              </a:r>
              <a:r>
                <a:rPr lang="en-US" sz="1400" b="1" dirty="0"/>
                <a:t>Business Location Identification Number or NITKU</a:t>
              </a:r>
              <a:r>
                <a:rPr lang="en-US" sz="1400" dirty="0"/>
                <a:t>.</a:t>
              </a:r>
            </a:p>
          </p:txBody>
        </p:sp>
      </p:grpSp>
      <p:pic>
        <p:nvPicPr>
          <p:cNvPr id="41" name="Picture 40" descr="MANDATORY Written Word on Orange Stamp Sign Stock Illustration -  Illustration of button, stamp: 268805283">
            <a:extLst>
              <a:ext uri="{FF2B5EF4-FFF2-40B4-BE49-F238E27FC236}">
                <a16:creationId xmlns:a16="http://schemas.microsoft.com/office/drawing/2014/main" id="{E279846B-24AE-5C04-4512-7D0F50014D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200624" y="3686083"/>
            <a:ext cx="1780425" cy="178042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F7B779C-303B-8C11-F70A-ED317BFF85CB}"/>
              </a:ext>
            </a:extLst>
          </p:cNvPr>
          <p:cNvSpPr txBox="1"/>
          <p:nvPr/>
        </p:nvSpPr>
        <p:spPr>
          <a:xfrm>
            <a:off x="6401368" y="3692281"/>
            <a:ext cx="286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This 3 legality documents is mandatory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870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AB443-E2FF-E00A-16AE-E9A24A7A1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B88DA7-C53F-41C7-C3E3-5CB761975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F3990C0-BB19-DB8B-0C69-74F791965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ED4F4E-7489-887A-41AB-E12A1B3FD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47782-8140-5023-38EC-AEFC38CE9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D107BEE-DD34-CAA8-BC37-FBD804C7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F488CD2-DBDA-1EA7-8B26-169BC43D7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119A209-0E07-FD61-C960-7C4C2CAA2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CBD108A-797A-6369-D8C3-6DFA01531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FC3C2C-7CFF-4AB2-D82A-99E288634974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E75E9C-C065-066B-A721-E8FE4C4BE752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Legality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D50273-33C6-4747-6839-B06757A2DB36}"/>
              </a:ext>
            </a:extLst>
          </p:cNvPr>
          <p:cNvGrpSpPr/>
          <p:nvPr/>
        </p:nvGrpSpPr>
        <p:grpSpPr>
          <a:xfrm>
            <a:off x="332556" y="1563506"/>
            <a:ext cx="10540779" cy="2233396"/>
            <a:chOff x="1413094" y="3941247"/>
            <a:chExt cx="10540779" cy="22333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09F94A-4C09-3CEE-419C-F44EE1006F9E}"/>
                </a:ext>
              </a:extLst>
            </p:cNvPr>
            <p:cNvSpPr txBox="1"/>
            <p:nvPr/>
          </p:nvSpPr>
          <p:spPr>
            <a:xfrm>
              <a:off x="1413094" y="3941247"/>
              <a:ext cx="55013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If Individual :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155A4D7-5BC3-9DB2-FC2B-73DF21B31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4563" y="4296518"/>
              <a:ext cx="10449310" cy="187812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B57F02E-ECD1-CD69-51C8-E0D1FF7AD65E}"/>
              </a:ext>
            </a:extLst>
          </p:cNvPr>
          <p:cNvSpPr txBox="1"/>
          <p:nvPr/>
        </p:nvSpPr>
        <p:spPr>
          <a:xfrm>
            <a:off x="7457546" y="1563506"/>
            <a:ext cx="313527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If your business is a micro business like “Toko”, </a:t>
            </a:r>
            <a:r>
              <a:rPr lang="en-US" sz="1400" dirty="0"/>
              <a:t>Business Legality will show like individual.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A208E-D104-B9AA-953E-D56E00319246}"/>
              </a:ext>
            </a:extLst>
          </p:cNvPr>
          <p:cNvSpPr txBox="1"/>
          <p:nvPr/>
        </p:nvSpPr>
        <p:spPr>
          <a:xfrm>
            <a:off x="332556" y="4111845"/>
            <a:ext cx="5501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If Web-based 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328FA-AC56-EB2B-CDB0-911FCEF2A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011" y="4499380"/>
            <a:ext cx="10449310" cy="161612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E23382-9006-5A1F-FA23-62B9332C2A0D}"/>
              </a:ext>
            </a:extLst>
          </p:cNvPr>
          <p:cNvSpPr txBox="1"/>
          <p:nvPr/>
        </p:nvSpPr>
        <p:spPr>
          <a:xfrm>
            <a:off x="7457546" y="4111845"/>
            <a:ext cx="3135276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Website, </a:t>
            </a:r>
            <a:r>
              <a:rPr lang="en-US" sz="1400" dirty="0"/>
              <a:t>is only used for business that only operate the sales via web. Example Canva Subscriptions.</a:t>
            </a:r>
          </a:p>
        </p:txBody>
      </p:sp>
    </p:spTree>
    <p:extLst>
      <p:ext uri="{BB962C8B-B14F-4D97-AF65-F5344CB8AC3E}">
        <p14:creationId xmlns:p14="http://schemas.microsoft.com/office/powerpoint/2010/main" val="426095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57E65-96AC-5B0D-C8E9-7C6984CD3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D64D3E-D9FD-B429-B510-CDBA2DCDD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D779AAD-0D47-B00C-9FC6-D26F9C4BF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9E5A91-78E9-BC0C-00B8-536325D08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DCB4DF-157B-8EB3-8AE4-06099DD06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C2E797-548F-62C6-B8BD-22E08FB02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6BF9765-0B50-98FB-9C65-24793936E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587FE8E-6476-EE42-3439-3BF2EE799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55B5F93-3681-DE15-9C20-096E95780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AC65B7-194C-FC3D-8B8E-64300C0E7E28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6DF3D4-1ED6-C3EA-559E-0CC199A41544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Legality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428026-56DD-E822-F376-3E377C7E5338}"/>
              </a:ext>
            </a:extLst>
          </p:cNvPr>
          <p:cNvSpPr txBox="1"/>
          <p:nvPr/>
        </p:nvSpPr>
        <p:spPr>
          <a:xfrm>
            <a:off x="86007" y="1268801"/>
            <a:ext cx="5501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Articles of Registration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A3DAEE-45C6-1CF2-F10E-9ED3D0AC15EB}"/>
              </a:ext>
            </a:extLst>
          </p:cNvPr>
          <p:cNvSpPr txBox="1"/>
          <p:nvPr/>
        </p:nvSpPr>
        <p:spPr>
          <a:xfrm>
            <a:off x="6651244" y="1558071"/>
            <a:ext cx="49594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Notary Name </a:t>
            </a:r>
            <a:r>
              <a:rPr lang="en-US" dirty="0"/>
              <a:t>can be filled with </a:t>
            </a:r>
            <a:r>
              <a:rPr lang="en-US" dirty="0" err="1"/>
              <a:t>freetext</a:t>
            </a:r>
            <a:r>
              <a:rPr lang="en-US" dirty="0"/>
              <a:t> based on the name of notary.</a:t>
            </a:r>
          </a:p>
          <a:p>
            <a:endParaRPr lang="en-US" dirty="0"/>
          </a:p>
          <a:p>
            <a:r>
              <a:rPr lang="en-US" b="1" dirty="0"/>
              <a:t>Deed Issuance Date </a:t>
            </a:r>
            <a:r>
              <a:rPr lang="en-US" dirty="0"/>
              <a:t>is official issued date of articles, and must be past date.</a:t>
            </a:r>
          </a:p>
          <a:p>
            <a:endParaRPr lang="en-US" dirty="0"/>
          </a:p>
          <a:p>
            <a:r>
              <a:rPr lang="en-US" b="1" dirty="0"/>
              <a:t>Currency &amp; Authorized Capital </a:t>
            </a:r>
            <a:r>
              <a:rPr lang="en-US" dirty="0"/>
              <a:t>is initial capital base stated on Articles.</a:t>
            </a:r>
          </a:p>
          <a:p>
            <a:endParaRPr lang="en-US" dirty="0"/>
          </a:p>
          <a:p>
            <a:endParaRPr lang="en-US" b="1" dirty="0"/>
          </a:p>
          <a:p>
            <a:r>
              <a:rPr lang="en-US" b="1" dirty="0"/>
              <a:t>Supporting Document </a:t>
            </a:r>
            <a:r>
              <a:rPr lang="en-US" dirty="0"/>
              <a:t>= Articles </a:t>
            </a:r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Shareholder Name </a:t>
            </a:r>
            <a:r>
              <a:rPr lang="en-US" dirty="0"/>
              <a:t>fill with name stated on Articles. You need to add minimum 1 Shareholder Name and can add multiple names.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4340B01-0210-D4BA-D8D7-0E2E22168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74" y="1606502"/>
            <a:ext cx="6356896" cy="5049069"/>
          </a:xfrm>
          <a:prstGeom prst="rect">
            <a:avLst/>
          </a:prstGeom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71AE803-E11B-D361-FE18-24D13AAC3554}"/>
              </a:ext>
            </a:extLst>
          </p:cNvPr>
          <p:cNvSpPr txBox="1"/>
          <p:nvPr/>
        </p:nvSpPr>
        <p:spPr>
          <a:xfrm>
            <a:off x="6651244" y="5094539"/>
            <a:ext cx="385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 Shareholder Name</a:t>
            </a:r>
          </a:p>
        </p:txBody>
      </p:sp>
      <p:cxnSp>
        <p:nvCxnSpPr>
          <p:cNvPr id="23" name="Straight Arrow Connector 14">
            <a:extLst>
              <a:ext uri="{FF2B5EF4-FFF2-40B4-BE49-F238E27FC236}">
                <a16:creationId xmlns:a16="http://schemas.microsoft.com/office/drawing/2014/main" id="{71A2AC9A-065F-8993-F8EA-711F068B6634}"/>
              </a:ext>
            </a:extLst>
          </p:cNvPr>
          <p:cNvCxnSpPr>
            <a:cxnSpLocks/>
          </p:cNvCxnSpPr>
          <p:nvPr/>
        </p:nvCxnSpPr>
        <p:spPr>
          <a:xfrm flipV="1">
            <a:off x="2936915" y="1723700"/>
            <a:ext cx="3743842" cy="892912"/>
          </a:xfrm>
          <a:prstGeom prst="bentConnector3">
            <a:avLst>
              <a:gd name="adj1" fmla="val -447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C33CD53-346E-33B9-BA2C-1C5DEC7DE302}"/>
              </a:ext>
            </a:extLst>
          </p:cNvPr>
          <p:cNvSpPr/>
          <p:nvPr/>
        </p:nvSpPr>
        <p:spPr>
          <a:xfrm>
            <a:off x="5333169" y="153020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96706DB1-166F-F76E-660E-B3AF2B771162}"/>
              </a:ext>
            </a:extLst>
          </p:cNvPr>
          <p:cNvCxnSpPr>
            <a:cxnSpLocks/>
          </p:cNvCxnSpPr>
          <p:nvPr/>
        </p:nvCxnSpPr>
        <p:spPr>
          <a:xfrm>
            <a:off x="4574540" y="2569622"/>
            <a:ext cx="2106217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3848A50D-607F-2DB7-F594-9BD5FCFD7213}"/>
              </a:ext>
            </a:extLst>
          </p:cNvPr>
          <p:cNvSpPr/>
          <p:nvPr/>
        </p:nvSpPr>
        <p:spPr>
          <a:xfrm>
            <a:off x="5333169" y="235389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cxnSp>
        <p:nvCxnSpPr>
          <p:cNvPr id="42" name="Straight Arrow Connector 14">
            <a:extLst>
              <a:ext uri="{FF2B5EF4-FFF2-40B4-BE49-F238E27FC236}">
                <a16:creationId xmlns:a16="http://schemas.microsoft.com/office/drawing/2014/main" id="{20EBE0E1-3775-4F6C-F8BA-6C448E87DE82}"/>
              </a:ext>
            </a:extLst>
          </p:cNvPr>
          <p:cNvCxnSpPr>
            <a:cxnSpLocks/>
          </p:cNvCxnSpPr>
          <p:nvPr/>
        </p:nvCxnSpPr>
        <p:spPr>
          <a:xfrm>
            <a:off x="4574540" y="3271520"/>
            <a:ext cx="2133286" cy="15748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8E1BA569-1E8D-CD29-F48F-72A4F2CFCAEF}"/>
              </a:ext>
            </a:extLst>
          </p:cNvPr>
          <p:cNvSpPr/>
          <p:nvPr/>
        </p:nvSpPr>
        <p:spPr>
          <a:xfrm>
            <a:off x="5333169" y="313283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cxnSp>
        <p:nvCxnSpPr>
          <p:cNvPr id="47" name="Straight Arrow Connector 14">
            <a:extLst>
              <a:ext uri="{FF2B5EF4-FFF2-40B4-BE49-F238E27FC236}">
                <a16:creationId xmlns:a16="http://schemas.microsoft.com/office/drawing/2014/main" id="{6970AB74-AF34-2DA2-53CE-82FE16B98D1A}"/>
              </a:ext>
            </a:extLst>
          </p:cNvPr>
          <p:cNvCxnSpPr>
            <a:cxnSpLocks/>
          </p:cNvCxnSpPr>
          <p:nvPr/>
        </p:nvCxnSpPr>
        <p:spPr>
          <a:xfrm>
            <a:off x="5734489" y="4181925"/>
            <a:ext cx="946268" cy="344355"/>
          </a:xfrm>
          <a:prstGeom prst="bentConnector3">
            <a:avLst>
              <a:gd name="adj1" fmla="val 1415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8358394B-05BF-294F-4B78-06E39E86746F}"/>
              </a:ext>
            </a:extLst>
          </p:cNvPr>
          <p:cNvSpPr/>
          <p:nvPr/>
        </p:nvSpPr>
        <p:spPr>
          <a:xfrm>
            <a:off x="5616657" y="435004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cxnSp>
        <p:nvCxnSpPr>
          <p:cNvPr id="56" name="Straight Arrow Connector 14">
            <a:extLst>
              <a:ext uri="{FF2B5EF4-FFF2-40B4-BE49-F238E27FC236}">
                <a16:creationId xmlns:a16="http://schemas.microsoft.com/office/drawing/2014/main" id="{47515FF4-B492-2ACE-6FC4-DC212446BEE3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6153146" y="5107027"/>
            <a:ext cx="498098" cy="172178"/>
          </a:xfrm>
          <a:prstGeom prst="bentConnector3">
            <a:avLst>
              <a:gd name="adj1" fmla="val 308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99A5B1B3-BD8A-DFD3-221A-C350A3C1DBF5}"/>
              </a:ext>
            </a:extLst>
          </p:cNvPr>
          <p:cNvSpPr/>
          <p:nvPr/>
        </p:nvSpPr>
        <p:spPr>
          <a:xfrm>
            <a:off x="5992207" y="514244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53642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DF135-550B-D4A2-77E9-B779C5F9D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991FE0-1F26-4585-6991-A47AE36B7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43F8156-5255-4057-0876-1F2990E04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3DFAD1-5222-C664-115C-83F13C4B9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5C9BC3-35AE-A484-FEB6-A3E58D8BD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B31B660-9D53-BA35-0746-829016528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89670936-2ECB-AB54-AE2A-CBFBE9444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6A5136-6E4A-052F-F363-084F54E87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9B96E37-EDF8-5C97-EBE7-D0823F2C0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27EBCC39-0303-87CD-DC58-517B9F82BF52}"/>
              </a:ext>
            </a:extLst>
          </p:cNvPr>
          <p:cNvSpPr txBox="1"/>
          <p:nvPr/>
        </p:nvSpPr>
        <p:spPr>
          <a:xfrm>
            <a:off x="53349" y="1268801"/>
            <a:ext cx="5501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Business Registration Number (NIB)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59489F-88CC-D853-19CD-F0844C658E66}"/>
              </a:ext>
            </a:extLst>
          </p:cNvPr>
          <p:cNvSpPr txBox="1"/>
          <p:nvPr/>
        </p:nvSpPr>
        <p:spPr>
          <a:xfrm>
            <a:off x="53349" y="4261678"/>
            <a:ext cx="3718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Issuance Date </a:t>
            </a:r>
            <a:r>
              <a:rPr lang="en-US" dirty="0"/>
              <a:t>must be on the past / backdated.</a:t>
            </a:r>
          </a:p>
          <a:p>
            <a:endParaRPr lang="en-US" dirty="0"/>
          </a:p>
          <a:p>
            <a:r>
              <a:rPr lang="en-US" b="1" dirty="0"/>
              <a:t>Supporting Document </a:t>
            </a:r>
            <a:r>
              <a:rPr lang="en-US" dirty="0"/>
              <a:t>= Business Registration Number / NIB letter.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76CE9E-0027-8A01-88D5-7B476DE33428}"/>
              </a:ext>
            </a:extLst>
          </p:cNvPr>
          <p:cNvSpPr txBox="1"/>
          <p:nvPr/>
        </p:nvSpPr>
        <p:spPr>
          <a:xfrm>
            <a:off x="4104489" y="1268801"/>
            <a:ext cx="5501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Tax Registration Number (NPWP)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32F61A-7EEB-6428-C54E-DF329DF8D128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C92BD3-7A97-EAFC-7FD9-CB0EA67A57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443"/>
          <a:stretch>
            <a:fillRect/>
          </a:stretch>
        </p:blipFill>
        <p:spPr>
          <a:xfrm>
            <a:off x="53349" y="1544656"/>
            <a:ext cx="3455796" cy="27688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2F057B-F5EC-EBAC-DB73-B528D2A48324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Legality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2166E2-F085-DE07-C834-4168D96A16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207"/>
          <a:stretch>
            <a:fillRect/>
          </a:stretch>
        </p:blipFill>
        <p:spPr>
          <a:xfrm>
            <a:off x="4201379" y="1608369"/>
            <a:ext cx="5192486" cy="30847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2407CD-132F-8402-6FA4-6C7EB5C81D91}"/>
              </a:ext>
            </a:extLst>
          </p:cNvPr>
          <p:cNvSpPr txBox="1"/>
          <p:nvPr/>
        </p:nvSpPr>
        <p:spPr>
          <a:xfrm>
            <a:off x="9665289" y="1247413"/>
            <a:ext cx="247776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Tax Number </a:t>
            </a:r>
            <a:r>
              <a:rPr lang="en-US" dirty="0"/>
              <a:t>for Indonesian Companies / Individual and must be contain 16 digit number.</a:t>
            </a:r>
          </a:p>
          <a:p>
            <a:r>
              <a:rPr lang="en-US" sz="1400" dirty="0"/>
              <a:t>*individual can attach Personal Identity Number (KTP)</a:t>
            </a:r>
          </a:p>
          <a:p>
            <a:endParaRPr lang="en-US" dirty="0"/>
          </a:p>
          <a:p>
            <a:r>
              <a:rPr lang="en-US" dirty="0"/>
              <a:t>for other country can be combination text and number.</a:t>
            </a:r>
          </a:p>
          <a:p>
            <a:endParaRPr lang="en-US" b="1" dirty="0"/>
          </a:p>
          <a:p>
            <a:r>
              <a:rPr lang="en-US" b="1" dirty="0"/>
              <a:t>Business Unit Tax (NITKU) </a:t>
            </a:r>
            <a:r>
              <a:rPr lang="en-US" dirty="0"/>
              <a:t>also mandatory for Indonesian Companies and must be contain 22 digit number.</a:t>
            </a:r>
          </a:p>
        </p:txBody>
      </p:sp>
      <p:pic>
        <p:nvPicPr>
          <p:cNvPr id="22" name="Picture 21" descr="Mandatory - Free shapes and symbols icons">
            <a:extLst>
              <a:ext uri="{FF2B5EF4-FFF2-40B4-BE49-F238E27FC236}">
                <a16:creationId xmlns:a16="http://schemas.microsoft.com/office/drawing/2014/main" id="{3F2FBC6B-805E-8B76-5822-D8959A7541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5219" y="1263362"/>
            <a:ext cx="645319" cy="6453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80F9CEC-628F-C98E-EFBB-7FD44BDDA645}"/>
              </a:ext>
            </a:extLst>
          </p:cNvPr>
          <p:cNvSpPr txBox="1"/>
          <p:nvPr/>
        </p:nvSpPr>
        <p:spPr>
          <a:xfrm>
            <a:off x="4233566" y="4767391"/>
            <a:ext cx="5192487" cy="14773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Company Name </a:t>
            </a:r>
            <a:r>
              <a:rPr lang="en-US" dirty="0"/>
              <a:t>usually same as Legal Business Name.</a:t>
            </a:r>
          </a:p>
          <a:p>
            <a:endParaRPr lang="en-US" dirty="0"/>
          </a:p>
          <a:p>
            <a:r>
              <a:rPr lang="en-US" b="1" dirty="0"/>
              <a:t>Tax Office (Kantor Pajak) Name </a:t>
            </a:r>
            <a:r>
              <a:rPr lang="en-US" dirty="0"/>
              <a:t>filled with organization issued the tax registration number.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222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6065D-418D-08E0-28BB-2A23AFA63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698D69-C150-5858-CB2E-AC2117DA2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D6CDF99-723A-8743-F134-6AB6C4A97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1254D7-F11A-C0B2-1942-C07946BAE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9630D-F23A-8209-5F1A-CDFC2FC6D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8D4BAC7-22EA-7FC8-54B5-F558B4B9E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CD2EFC2-63AB-8B8D-5162-BACBA3E2B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41F9158-9129-447B-698D-1172ED3AB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37009A-44BE-B81B-1A37-20C784E34BA5}"/>
              </a:ext>
            </a:extLst>
          </p:cNvPr>
          <p:cNvSpPr txBox="1"/>
          <p:nvPr/>
        </p:nvSpPr>
        <p:spPr>
          <a:xfrm>
            <a:off x="321470" y="1638133"/>
            <a:ext cx="107547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Simple Step to Register your account :</a:t>
            </a:r>
          </a:p>
          <a:p>
            <a:pPr marL="1143000" indent="-1143000">
              <a:buAutoNum type="arabicPeriod"/>
            </a:pPr>
            <a:r>
              <a:rPr lang="en-US" sz="4400" b="1" dirty="0"/>
              <a:t>Create Account</a:t>
            </a:r>
          </a:p>
          <a:p>
            <a:pPr marL="1143000" indent="-1143000">
              <a:buAutoNum type="arabicPeriod"/>
            </a:pPr>
            <a:r>
              <a:rPr lang="en-US" sz="4400" b="1" dirty="0"/>
              <a:t>Verification</a:t>
            </a:r>
          </a:p>
          <a:p>
            <a:pPr marL="1143000" indent="-1143000">
              <a:buAutoNum type="arabicPeriod"/>
            </a:pPr>
            <a:r>
              <a:rPr lang="en-US" sz="4400" b="1" dirty="0"/>
              <a:t>Complete Registration</a:t>
            </a:r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50777A-F50D-E3C6-6466-F639BCB2D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33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1F6B-EA0C-4B8A-456E-74E0E829C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7F319A-DB7B-4224-A83B-63C1CF6D8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D89ACBB-BEB2-EEC1-FEA6-8A8857842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725A0B-221F-6902-4D0C-9016AD554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FFEECA-B6AC-B2C0-E290-8F5EA9DF1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0DF0DED-0C76-BBFA-BD97-7F0A925A6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F65AC97-A2E3-2E52-5D3D-032AA27AF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0185D9D-133E-F487-432B-955D6F79D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B441558-9106-9C4F-6BA1-38B180BEF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E098203-A6F9-CF0C-1B91-CD3B789D677A}"/>
              </a:ext>
            </a:extLst>
          </p:cNvPr>
          <p:cNvSpPr txBox="1"/>
          <p:nvPr/>
        </p:nvSpPr>
        <p:spPr>
          <a:xfrm>
            <a:off x="4932728" y="4136076"/>
            <a:ext cx="6812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Business Domicile Certificate (Surat </a:t>
            </a:r>
            <a:r>
              <a:rPr lang="en-US" b="1" dirty="0" err="1"/>
              <a:t>Domisili</a:t>
            </a:r>
            <a:r>
              <a:rPr lang="en-US" b="1" dirty="0"/>
              <a:t>), SIUP and TDP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F1F08-3DB8-D53E-FD9A-35E42DD621A8}"/>
              </a:ext>
            </a:extLst>
          </p:cNvPr>
          <p:cNvSpPr txBox="1"/>
          <p:nvPr/>
        </p:nvSpPr>
        <p:spPr>
          <a:xfrm>
            <a:off x="4932728" y="4410186"/>
            <a:ext cx="6682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These all supported document needed. For SIUP and TDP, you cannot put expired letter.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9A4BB2-85E8-8028-9982-19652F18EC55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77804B-E220-A31D-9A47-F496BABD69E9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Legality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E34FC5-DE43-FC3E-87A2-315E766E7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68" y="1304373"/>
            <a:ext cx="4750460" cy="20192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73B8C8-F301-399A-B10F-DD329D4841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268" y="3439073"/>
            <a:ext cx="4750460" cy="27250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D024893-F6FC-85FE-C510-1736C66C49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045" y="1309148"/>
            <a:ext cx="4833739" cy="2735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7451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58004-D893-60EC-D4E8-9D8618EA1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7C645D0-0C42-1715-5A58-41F44A0AE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8FBB769-43DC-C9F9-9B19-2DE8ABF0C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1B14D7-9BC5-27B1-8556-381C899CF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E2A3D8-4DB6-F048-BE75-DCC2C7157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D7B247B-CF97-F440-FFD6-405B45BAA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80B13B58-F509-2B0F-1EA5-DD3696BC4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E064397-B1AC-6F03-8392-3C319CCD7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9B7E842-197F-3076-D971-1A4006FE0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836FAC7-D706-350B-A4AD-34BB5E75ACEE}"/>
              </a:ext>
            </a:extLst>
          </p:cNvPr>
          <p:cNvSpPr txBox="1"/>
          <p:nvPr/>
        </p:nvSpPr>
        <p:spPr>
          <a:xfrm>
            <a:off x="147318" y="122042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Special Certification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E4CB10-0A9B-174A-88BD-580DACF937FC}"/>
              </a:ext>
            </a:extLst>
          </p:cNvPr>
          <p:cNvSpPr txBox="1"/>
          <p:nvPr/>
        </p:nvSpPr>
        <p:spPr>
          <a:xfrm>
            <a:off x="168001" y="1539541"/>
            <a:ext cx="49594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Needed for individual type of Supplier with profession, example : certified safety consultant, please upload certification of that profession.</a:t>
            </a:r>
          </a:p>
          <a:p>
            <a:r>
              <a:rPr lang="en-US" dirty="0"/>
              <a:t>For Company, you can upload certification as a company.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EB64F4-DEA2-C5E8-7C70-5A0D2F5A8CF1}"/>
              </a:ext>
            </a:extLst>
          </p:cNvPr>
          <p:cNvSpPr txBox="1"/>
          <p:nvPr/>
        </p:nvSpPr>
        <p:spPr>
          <a:xfrm>
            <a:off x="6208815" y="122042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Personal Identity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915F51-9940-7D92-0FCE-BB3724C452FF}"/>
              </a:ext>
            </a:extLst>
          </p:cNvPr>
          <p:cNvSpPr txBox="1"/>
          <p:nvPr/>
        </p:nvSpPr>
        <p:spPr>
          <a:xfrm>
            <a:off x="6208815" y="1515396"/>
            <a:ext cx="4959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Mandatory for Individual type of business.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CF6E9A-0E8D-7545-9D98-3B468E96AAAB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5A0F24-6C80-9571-8A18-9A15D49F987F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Legality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99A641-BAFC-FF49-149E-B7D30083C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36" y="3333251"/>
            <a:ext cx="5809886" cy="33223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6D4AB7-04B3-A3AF-AF46-E657AA52A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295" y="1884728"/>
            <a:ext cx="5811612" cy="32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312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3E34A-90F1-4E4E-10A8-02D7B827B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3AEC16-C34E-77FC-ED8A-7723C2224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D46A59B-39CA-279D-A03B-73677A00D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2542D8-ACAE-7CC4-3410-6688A0728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55A826-7626-07E3-BDF6-039925B92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485479C-FCE8-C9C4-7C28-BC4865D3B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E88BCEE2-1A5C-43B5-0404-5B9CC12EB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6A6D7E3-46F8-0AB1-7B3C-F3D409695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599A14F-E1DA-BED3-028E-0FA79677A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3C36C22-7FD4-5CD7-C928-B45B3166B102}"/>
              </a:ext>
            </a:extLst>
          </p:cNvPr>
          <p:cNvSpPr txBox="1"/>
          <p:nvPr/>
        </p:nvSpPr>
        <p:spPr>
          <a:xfrm>
            <a:off x="147318" y="92929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Major Supplier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4670A7-A55D-3EA0-7542-699E11D2F054}"/>
              </a:ext>
            </a:extLst>
          </p:cNvPr>
          <p:cNvSpPr txBox="1"/>
          <p:nvPr/>
        </p:nvSpPr>
        <p:spPr>
          <a:xfrm>
            <a:off x="147318" y="1239627"/>
            <a:ext cx="11883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Major Supplier is </a:t>
            </a:r>
            <a:r>
              <a:rPr lang="en-US" b="1" dirty="0">
                <a:highlight>
                  <a:srgbClr val="FFFF00"/>
                </a:highlight>
              </a:rPr>
              <a:t>not mandatory</a:t>
            </a:r>
            <a:r>
              <a:rPr lang="en-US" dirty="0"/>
              <a:t>, but if you click add, then you have to complete the information of </a:t>
            </a:r>
            <a:r>
              <a:rPr lang="en-US" b="1" dirty="0">
                <a:highlight>
                  <a:srgbClr val="FFFF00"/>
                </a:highlight>
              </a:rPr>
              <a:t>Contact Person</a:t>
            </a:r>
            <a:r>
              <a:rPr lang="en-US" dirty="0"/>
              <a:t>. This information is to make sure that Supplier has good, trusted, and proven reputation.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F978A-770B-D749-E47F-98E6888AA853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C148B9-8173-A7A1-D48F-77F24F8B42E0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Stakeholder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7E8A43A-AF46-C0B5-42DC-B2A2A94B3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52" y="1841808"/>
            <a:ext cx="7913553" cy="15745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20723D-8072-6772-7781-07E298A2A721}"/>
              </a:ext>
            </a:extLst>
          </p:cNvPr>
          <p:cNvSpPr/>
          <p:nvPr/>
        </p:nvSpPr>
        <p:spPr>
          <a:xfrm>
            <a:off x="5272133" y="3057143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BACBD7-5C13-B25E-79FE-3ED9C0EF65BB}"/>
              </a:ext>
            </a:extLst>
          </p:cNvPr>
          <p:cNvSpPr txBox="1"/>
          <p:nvPr/>
        </p:nvSpPr>
        <p:spPr>
          <a:xfrm>
            <a:off x="5727398" y="3040796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Click + to Add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EE9401A-879B-9D19-8D10-740FFBBC0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103" y="3559108"/>
            <a:ext cx="6945646" cy="315611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14">
            <a:extLst>
              <a:ext uri="{FF2B5EF4-FFF2-40B4-BE49-F238E27FC236}">
                <a16:creationId xmlns:a16="http://schemas.microsoft.com/office/drawing/2014/main" id="{44DE7FC7-D339-1C79-0ABF-BF986AF2862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472794" y="2479277"/>
            <a:ext cx="2327041" cy="1240843"/>
          </a:xfrm>
          <a:prstGeom prst="bentConnector3">
            <a:avLst>
              <a:gd name="adj1" fmla="val 10021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E8C63A0-6BE7-DB78-5528-22C16BD2B38B}"/>
              </a:ext>
            </a:extLst>
          </p:cNvPr>
          <p:cNvSpPr txBox="1"/>
          <p:nvPr/>
        </p:nvSpPr>
        <p:spPr>
          <a:xfrm>
            <a:off x="2571043" y="4268534"/>
            <a:ext cx="5033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Fill with information with your 1 of Major Supplier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20A95C-FA04-9C48-7B49-6825AFF9A928}"/>
              </a:ext>
            </a:extLst>
          </p:cNvPr>
          <p:cNvSpPr/>
          <p:nvPr/>
        </p:nvSpPr>
        <p:spPr>
          <a:xfrm>
            <a:off x="2179795" y="427393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  <a:endParaRPr lang="en-ID"/>
          </a:p>
        </p:txBody>
      </p:sp>
      <p:cxnSp>
        <p:nvCxnSpPr>
          <p:cNvPr id="36" name="Straight Arrow Connector 14">
            <a:extLst>
              <a:ext uri="{FF2B5EF4-FFF2-40B4-BE49-F238E27FC236}">
                <a16:creationId xmlns:a16="http://schemas.microsoft.com/office/drawing/2014/main" id="{8802A4C3-EFB8-4346-B5C2-59246D540B6D}"/>
              </a:ext>
            </a:extLst>
          </p:cNvPr>
          <p:cNvCxnSpPr>
            <a:cxnSpLocks/>
            <a:endCxn id="43" idx="1"/>
          </p:cNvCxnSpPr>
          <p:nvPr/>
        </p:nvCxnSpPr>
        <p:spPr>
          <a:xfrm rot="5400000" flipH="1" flipV="1">
            <a:off x="7454351" y="3991583"/>
            <a:ext cx="842963" cy="303805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31498F1-4E0A-96DC-7DE9-6500100F80E9}"/>
              </a:ext>
            </a:extLst>
          </p:cNvPr>
          <p:cNvSpPr txBox="1"/>
          <p:nvPr/>
        </p:nvSpPr>
        <p:spPr>
          <a:xfrm>
            <a:off x="8418983" y="3544108"/>
            <a:ext cx="367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+ to Add Contact Person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2F3C2DD-6205-CF2B-4DFF-E0C25EB980A4}"/>
              </a:ext>
            </a:extLst>
          </p:cNvPr>
          <p:cNvSpPr/>
          <p:nvPr/>
        </p:nvSpPr>
        <p:spPr>
          <a:xfrm>
            <a:off x="8027735" y="354003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EAD86E4-71F3-C482-E1AF-2926DD43D1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1531" y="4018507"/>
            <a:ext cx="3912312" cy="22770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8428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0CFA7-A93A-E559-AD64-3A54DCB3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2712589-F1F4-8FBF-A922-8FCE591E1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416FE50-72F2-99C4-B73D-97BE5E115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6512E9-EE8D-E9E9-CD82-C659A871E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CE5902-ABBE-25BF-A157-615134122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9EEA2CE-48FF-3ABB-2DCF-6D809964E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0C57C6A-761D-AB1A-8264-1AB30159E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0EFE937-ED7A-7B9D-DECB-F38917DEE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2F82099-67D6-9EDD-41B6-DE048C0AF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7EE3AF-1273-C3FD-04F7-C0AA49A97DD5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5CD2DA-5864-226B-A544-4D3592177648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Stakeholder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0CEE4D-63E6-95A8-068B-EE8B21F96B22}"/>
              </a:ext>
            </a:extLst>
          </p:cNvPr>
          <p:cNvSpPr txBox="1"/>
          <p:nvPr/>
        </p:nvSpPr>
        <p:spPr>
          <a:xfrm>
            <a:off x="2016080" y="5671050"/>
            <a:ext cx="318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Can be expand and collapse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050D4C-DEF8-FC42-872B-24122D9D542C}"/>
              </a:ext>
            </a:extLst>
          </p:cNvPr>
          <p:cNvSpPr txBox="1"/>
          <p:nvPr/>
        </p:nvSpPr>
        <p:spPr>
          <a:xfrm>
            <a:off x="147318" y="92929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Major Supplier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7FDB6D-1D61-B744-D72C-963ACCE16702}"/>
              </a:ext>
            </a:extLst>
          </p:cNvPr>
          <p:cNvSpPr txBox="1"/>
          <p:nvPr/>
        </p:nvSpPr>
        <p:spPr>
          <a:xfrm>
            <a:off x="147318" y="1239627"/>
            <a:ext cx="1188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add major supplier, the table will summarize :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B959D0D4-C3E8-A74C-E306-745D85A24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1627421"/>
            <a:ext cx="11694160" cy="3714778"/>
          </a:xfrm>
          <a:prstGeom prst="rect">
            <a:avLst/>
          </a:prstGeom>
        </p:spPr>
      </p:pic>
      <p:cxnSp>
        <p:nvCxnSpPr>
          <p:cNvPr id="25" name="Straight Arrow Connector 14">
            <a:extLst>
              <a:ext uri="{FF2B5EF4-FFF2-40B4-BE49-F238E27FC236}">
                <a16:creationId xmlns:a16="http://schemas.microsoft.com/office/drawing/2014/main" id="{B7E5F2DB-A9E8-F293-03E7-C0C4AA976451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4483" y="4038638"/>
            <a:ext cx="2079684" cy="1603510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759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54C15-DCEE-E3FF-BA77-20546C42D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3304C1-7293-6173-C249-3F0A5D31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B199A4D-2BD2-D4A6-3EF9-ACA0FFE25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74D3E5-EB62-3E6C-4DC2-0BD3E77DC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E2D992-8E30-624D-AA4D-E80FE243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9C7840C-9DC3-7C1F-11BA-7524D82C9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3356C9F-F7D2-0246-F9FD-0FF702B3F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4B9EB55-BD8C-2F0F-0120-4DB1A9370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6E0A6CF-8515-1032-780F-6DEC23E7B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A0C17D-57E7-6D2A-E5BE-708A98E9A4B7}"/>
              </a:ext>
            </a:extLst>
          </p:cNvPr>
          <p:cNvSpPr txBox="1"/>
          <p:nvPr/>
        </p:nvSpPr>
        <p:spPr>
          <a:xfrm>
            <a:off x="147318" y="92929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Major Customer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5ECACC-C348-1D61-470E-1202A09EEDFF}"/>
              </a:ext>
            </a:extLst>
          </p:cNvPr>
          <p:cNvSpPr txBox="1"/>
          <p:nvPr/>
        </p:nvSpPr>
        <p:spPr>
          <a:xfrm>
            <a:off x="147318" y="1239627"/>
            <a:ext cx="11883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Major Customer is </a:t>
            </a:r>
            <a:r>
              <a:rPr lang="en-US" b="1" dirty="0">
                <a:highlight>
                  <a:srgbClr val="FFFF00"/>
                </a:highlight>
              </a:rPr>
              <a:t>not mandatory</a:t>
            </a:r>
            <a:r>
              <a:rPr lang="en-US" dirty="0"/>
              <a:t>, but if you click add, then you have to complete the information of </a:t>
            </a:r>
            <a:r>
              <a:rPr lang="en-US" b="1" dirty="0">
                <a:highlight>
                  <a:srgbClr val="FFFF00"/>
                </a:highlight>
              </a:rPr>
              <a:t>Contact Person</a:t>
            </a:r>
            <a:r>
              <a:rPr lang="en-US" dirty="0"/>
              <a:t>. This information is to make sure that Supplier has good, trusted, and proven reputation.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48E24B-3BF6-E1D2-92AB-4766D849AAE0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422F54-46F6-4432-568B-D5497ADD20AA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Stakeholder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AFADE54-1B2B-C824-0B30-A6FCFFEF8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48" y="1840962"/>
            <a:ext cx="8821060" cy="17683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E4AEF4-5A9C-305E-C415-25F6E77244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694" y="3569530"/>
            <a:ext cx="6814807" cy="30680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51C4DCB-3AB4-0F93-01CF-AA44675A5018}"/>
              </a:ext>
            </a:extLst>
          </p:cNvPr>
          <p:cNvSpPr txBox="1"/>
          <p:nvPr/>
        </p:nvSpPr>
        <p:spPr>
          <a:xfrm>
            <a:off x="1535027" y="5249041"/>
            <a:ext cx="544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Fill with information with your 1 of Major Customer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72649B-9E6E-43C6-61AF-725AC2217345}"/>
              </a:ext>
            </a:extLst>
          </p:cNvPr>
          <p:cNvSpPr/>
          <p:nvPr/>
        </p:nvSpPr>
        <p:spPr>
          <a:xfrm>
            <a:off x="1133707" y="523237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  <a:endParaRPr lang="en-ID"/>
          </a:p>
        </p:txBody>
      </p:sp>
      <p:cxnSp>
        <p:nvCxnSpPr>
          <p:cNvPr id="31" name="Straight Arrow Connector 14">
            <a:extLst>
              <a:ext uri="{FF2B5EF4-FFF2-40B4-BE49-F238E27FC236}">
                <a16:creationId xmlns:a16="http://schemas.microsoft.com/office/drawing/2014/main" id="{E09AF4D8-D220-C19B-2C57-40C8091DF65D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73019" y="2584136"/>
            <a:ext cx="4917755" cy="1221462"/>
          </a:xfrm>
          <a:prstGeom prst="bentConnector3">
            <a:avLst>
              <a:gd name="adj1" fmla="val 100137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06DC0E7-4B96-C240-528B-4E0DDF17F7CD}"/>
              </a:ext>
            </a:extLst>
          </p:cNvPr>
          <p:cNvSpPr/>
          <p:nvPr/>
        </p:nvSpPr>
        <p:spPr>
          <a:xfrm>
            <a:off x="3615018" y="300932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12D8CA-EA90-C425-B713-2048A4AC3A70}"/>
              </a:ext>
            </a:extLst>
          </p:cNvPr>
          <p:cNvSpPr txBox="1"/>
          <p:nvPr/>
        </p:nvSpPr>
        <p:spPr>
          <a:xfrm>
            <a:off x="4016338" y="2993610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cxnSp>
        <p:nvCxnSpPr>
          <p:cNvPr id="42" name="Straight Arrow Connector 14">
            <a:extLst>
              <a:ext uri="{FF2B5EF4-FFF2-40B4-BE49-F238E27FC236}">
                <a16:creationId xmlns:a16="http://schemas.microsoft.com/office/drawing/2014/main" id="{D2CBB2E4-7302-FA8C-CA12-22409A6AF79B}"/>
              </a:ext>
            </a:extLst>
          </p:cNvPr>
          <p:cNvCxnSpPr>
            <a:cxnSpLocks/>
            <a:endCxn id="44" idx="1"/>
          </p:cNvCxnSpPr>
          <p:nvPr/>
        </p:nvCxnSpPr>
        <p:spPr>
          <a:xfrm rot="5400000" flipH="1" flipV="1">
            <a:off x="7454351" y="3991583"/>
            <a:ext cx="842963" cy="303805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AAFEED9-0415-D817-5352-85B650813B49}"/>
              </a:ext>
            </a:extLst>
          </p:cNvPr>
          <p:cNvSpPr txBox="1"/>
          <p:nvPr/>
        </p:nvSpPr>
        <p:spPr>
          <a:xfrm>
            <a:off x="8418983" y="3544108"/>
            <a:ext cx="367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+ to Add Contact Person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1898B69-FC48-E1F7-23AA-D93D99C55620}"/>
              </a:ext>
            </a:extLst>
          </p:cNvPr>
          <p:cNvSpPr/>
          <p:nvPr/>
        </p:nvSpPr>
        <p:spPr>
          <a:xfrm>
            <a:off x="8027735" y="354003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E7732FA-9D19-491F-EC79-4F21E876CF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6913" y="4032760"/>
            <a:ext cx="3897440" cy="23124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819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C81FD-A9A6-E4BC-BAE7-D3B322323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BB7A96-9B64-702D-4ADA-74679D98D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CCD64AE-6BBA-5FFA-AA3B-2BD650E5E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21CB96-29B7-1ADA-244B-EFD2824E4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DD752C-5B0C-2469-EE7A-2EB623CAF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5921820-1F3B-2826-D727-4A7C20FB4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7B38074-A580-F89F-60F7-899049FDC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5717A87-5544-F9CE-DD75-1CDD18E41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71E7333-D0E7-E2D7-9DEF-E48FAC506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C41B2E-2392-6779-1BF7-655BDA433E3A}"/>
              </a:ext>
            </a:extLst>
          </p:cNvPr>
          <p:cNvSpPr txBox="1"/>
          <p:nvPr/>
        </p:nvSpPr>
        <p:spPr>
          <a:xfrm>
            <a:off x="147318" y="92929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Major Customer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DCF2AD-55B9-6976-C693-53DECB08AF6E}"/>
              </a:ext>
            </a:extLst>
          </p:cNvPr>
          <p:cNvSpPr txBox="1"/>
          <p:nvPr/>
        </p:nvSpPr>
        <p:spPr>
          <a:xfrm>
            <a:off x="147318" y="1239627"/>
            <a:ext cx="1188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add major customer, the table will summarize 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552076-B65D-DAFA-6EDD-CE2583EBD583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865A15-2512-EA9A-D65C-619BD6C48D83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Business Stakeholder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193DA4-86EC-5736-BB25-221B98328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18" y="1612271"/>
            <a:ext cx="11944300" cy="3764411"/>
          </a:xfrm>
          <a:prstGeom prst="rect">
            <a:avLst/>
          </a:prstGeom>
        </p:spPr>
      </p:pic>
      <p:cxnSp>
        <p:nvCxnSpPr>
          <p:cNvPr id="4" name="Straight Arrow Connector 14">
            <a:extLst>
              <a:ext uri="{FF2B5EF4-FFF2-40B4-BE49-F238E27FC236}">
                <a16:creationId xmlns:a16="http://schemas.microsoft.com/office/drawing/2014/main" id="{851C2851-97AB-1B34-584E-4D8B869ADC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-38340" y="4263580"/>
            <a:ext cx="2012126" cy="1193166"/>
          </a:xfrm>
          <a:prstGeom prst="bentConnector3">
            <a:avLst>
              <a:gd name="adj1" fmla="val 100855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3041764-08E1-01A4-8F16-1749BC0F4CE5}"/>
              </a:ext>
            </a:extLst>
          </p:cNvPr>
          <p:cNvSpPr txBox="1"/>
          <p:nvPr/>
        </p:nvSpPr>
        <p:spPr>
          <a:xfrm>
            <a:off x="1526274" y="5669788"/>
            <a:ext cx="3185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Can be expand and collapse</a:t>
            </a:r>
          </a:p>
        </p:txBody>
      </p:sp>
    </p:spTree>
    <p:extLst>
      <p:ext uri="{BB962C8B-B14F-4D97-AF65-F5344CB8AC3E}">
        <p14:creationId xmlns:p14="http://schemas.microsoft.com/office/powerpoint/2010/main" val="1079702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BCA8B-A1FE-02F3-4CDF-FA78E60BC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7DDBEB-1AED-FF60-EE94-E161BCFE9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EAD796-99F0-C4EA-2877-37B6CE4AB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0B0FF9-BA10-DEE1-29A5-5EA3B823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A07E77-9202-F4A7-052C-3A4032995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40A9E85-14E6-C1E4-1613-A84C08601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58BE508-2169-64B9-E76D-20A2DEC80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B380193-70F8-F966-E3E0-1294209A6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A6DAE16-F643-C836-E93C-719E99DFA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A06EE0-A75C-DA86-D1F1-166877E404EC}"/>
              </a:ext>
            </a:extLst>
          </p:cNvPr>
          <p:cNvSpPr txBox="1"/>
          <p:nvPr/>
        </p:nvSpPr>
        <p:spPr>
          <a:xfrm>
            <a:off x="147318" y="929299"/>
            <a:ext cx="457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Payment Terms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EE4F77-7E64-2023-9018-C812ACEDF281}"/>
              </a:ext>
            </a:extLst>
          </p:cNvPr>
          <p:cNvSpPr txBox="1"/>
          <p:nvPr/>
        </p:nvSpPr>
        <p:spPr>
          <a:xfrm>
            <a:off x="147318" y="1239627"/>
            <a:ext cx="1188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Fill with default payment terms regulation on your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D0EFE0-0FA8-A43A-B4FF-E8A2D757122D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E2FA51-1032-EABD-D5CF-174E96896C64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Business Information – Payment Terms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8EA4F0-837D-36CE-22C6-6D20EF9DE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52" y="1606284"/>
            <a:ext cx="6389397" cy="2607680"/>
          </a:xfrm>
          <a:prstGeom prst="rect">
            <a:avLst/>
          </a:prstGeom>
        </p:spPr>
      </p:pic>
      <p:cxnSp>
        <p:nvCxnSpPr>
          <p:cNvPr id="17" name="Straight Arrow Connector 14">
            <a:extLst>
              <a:ext uri="{FF2B5EF4-FFF2-40B4-BE49-F238E27FC236}">
                <a16:creationId xmlns:a16="http://schemas.microsoft.com/office/drawing/2014/main" id="{A4FDA38E-9CCB-ECD2-84AB-79BE589C88D4}"/>
              </a:ext>
            </a:extLst>
          </p:cNvPr>
          <p:cNvCxnSpPr>
            <a:cxnSpLocks/>
          </p:cNvCxnSpPr>
          <p:nvPr/>
        </p:nvCxnSpPr>
        <p:spPr>
          <a:xfrm>
            <a:off x="887525" y="3639603"/>
            <a:ext cx="735194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5255665-6E3A-1A26-61CD-66D16641A04C}"/>
              </a:ext>
            </a:extLst>
          </p:cNvPr>
          <p:cNvSpPr txBox="1"/>
          <p:nvPr/>
        </p:nvSpPr>
        <p:spPr>
          <a:xfrm>
            <a:off x="1622719" y="3454937"/>
            <a:ext cx="3782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Choose </a:t>
            </a:r>
            <a:r>
              <a:rPr lang="en-US" b="1" dirty="0">
                <a:highlight>
                  <a:srgbClr val="00FF00"/>
                </a:highlight>
              </a:rPr>
              <a:t>payment terms </a:t>
            </a:r>
            <a:r>
              <a:rPr lang="en-US" dirty="0"/>
              <a:t>from list</a:t>
            </a:r>
          </a:p>
        </p:txBody>
      </p:sp>
    </p:spTree>
    <p:extLst>
      <p:ext uri="{BB962C8B-B14F-4D97-AF65-F5344CB8AC3E}">
        <p14:creationId xmlns:p14="http://schemas.microsoft.com/office/powerpoint/2010/main" val="1363140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51DCC-46C9-FAC3-F32C-C5D3CF17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12373A-A2C5-608E-9527-A5AB32C09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9A2696D-39A6-88CB-4DEC-BDD440A94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AAFC71-A7D4-2C65-FCAE-092C04A02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6010EE-C726-6168-DD28-22BEC7906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E06D288-A200-26FE-070B-1F56981AD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D12D333-FBCF-A60D-D6C2-CA25E89CC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BC238F3-309A-DC2D-F849-132A7856A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50D117E-8F19-7E73-C611-952ACC26D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F9DDEE-0D50-E9DD-8BCE-C6C496F12725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AF5290-D48A-EB59-59F6-97703612E652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Banking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E00F5-CA87-0F10-7D3C-5D55D82F0B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68" y="1025517"/>
            <a:ext cx="11434267" cy="3266455"/>
          </a:xfrm>
          <a:prstGeom prst="rect">
            <a:avLst/>
          </a:prstGeom>
        </p:spPr>
      </p:pic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2241B828-02FC-0011-6F95-0AA360A799F8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8929" y="2201280"/>
            <a:ext cx="11211444" cy="1183174"/>
          </a:xfrm>
          <a:prstGeom prst="bentConnector3">
            <a:avLst>
              <a:gd name="adj1" fmla="val 100101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4F0F792-A401-7555-1926-D89E19C115BE}"/>
              </a:ext>
            </a:extLst>
          </p:cNvPr>
          <p:cNvSpPr/>
          <p:nvPr/>
        </p:nvSpPr>
        <p:spPr>
          <a:xfrm>
            <a:off x="207151" y="2066371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FA203C-91A6-E920-EA6F-1753FBE9E17F}"/>
              </a:ext>
            </a:extLst>
          </p:cNvPr>
          <p:cNvSpPr txBox="1"/>
          <p:nvPr/>
        </p:nvSpPr>
        <p:spPr>
          <a:xfrm>
            <a:off x="553868" y="2151132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C77757-F9E4-6FF3-CCED-DCE2F2301134}"/>
              </a:ext>
            </a:extLst>
          </p:cNvPr>
          <p:cNvSpPr txBox="1"/>
          <p:nvPr/>
        </p:nvSpPr>
        <p:spPr>
          <a:xfrm>
            <a:off x="5099979" y="3275626"/>
            <a:ext cx="6787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Is Primary?</a:t>
            </a:r>
          </a:p>
          <a:p>
            <a:r>
              <a:rPr lang="en-US" dirty="0"/>
              <a:t>Your first entry of bank account number is automatically flag as primary. You can change it later if you add another bank account number.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E436DC8-BC17-BBFF-C65F-B3714EF34024}"/>
              </a:ext>
            </a:extLst>
          </p:cNvPr>
          <p:cNvSpPr txBox="1"/>
          <p:nvPr/>
        </p:nvSpPr>
        <p:spPr>
          <a:xfrm>
            <a:off x="5099979" y="4458802"/>
            <a:ext cx="6787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Country</a:t>
            </a:r>
          </a:p>
          <a:p>
            <a:r>
              <a:rPr lang="en-US" dirty="0"/>
              <a:t>Select one country, country list show base on list on our system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0F1CA4BB-A64F-A2BC-1C25-50204FBBF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67" y="3410701"/>
            <a:ext cx="4345452" cy="30602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DC44211E-60BA-56EA-8C4B-0F8B99826FF3}"/>
              </a:ext>
            </a:extLst>
          </p:cNvPr>
          <p:cNvSpPr/>
          <p:nvPr/>
        </p:nvSpPr>
        <p:spPr>
          <a:xfrm>
            <a:off x="4689398" y="336311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7AFBC10-7951-DB51-573C-5A177AFABE05}"/>
              </a:ext>
            </a:extLst>
          </p:cNvPr>
          <p:cNvSpPr/>
          <p:nvPr/>
        </p:nvSpPr>
        <p:spPr>
          <a:xfrm>
            <a:off x="4689398" y="452495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863AB23-EFC2-8492-55C6-CF5F3B7035D3}"/>
              </a:ext>
            </a:extLst>
          </p:cNvPr>
          <p:cNvSpPr/>
          <p:nvPr/>
        </p:nvSpPr>
        <p:spPr>
          <a:xfrm>
            <a:off x="4698659" y="519947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CCF8472-2741-EF8D-7E43-C08B37130D2F}"/>
              </a:ext>
            </a:extLst>
          </p:cNvPr>
          <p:cNvSpPr txBox="1"/>
          <p:nvPr/>
        </p:nvSpPr>
        <p:spPr>
          <a:xfrm>
            <a:off x="5099979" y="5140294"/>
            <a:ext cx="6849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Beneficiary Account Information</a:t>
            </a:r>
          </a:p>
          <a:p>
            <a:r>
              <a:rPr lang="en-US" dirty="0"/>
              <a:t>Name : Base on bank account name</a:t>
            </a:r>
          </a:p>
          <a:p>
            <a:r>
              <a:rPr lang="en-US" dirty="0"/>
              <a:t>Number : Base on bank account number</a:t>
            </a:r>
          </a:p>
          <a:p>
            <a:r>
              <a:rPr lang="en-US" dirty="0"/>
              <a:t>Bank : Bank of the account</a:t>
            </a:r>
          </a:p>
          <a:p>
            <a:r>
              <a:rPr lang="en-US" dirty="0"/>
              <a:t>*if you cannot found Bank provider, please choose Country </a:t>
            </a:r>
            <a:r>
              <a:rPr lang="en-US" b="1" dirty="0">
                <a:highlight>
                  <a:srgbClr val="00FF00"/>
                </a:highlight>
              </a:rPr>
              <a:t>Burkina Faso</a:t>
            </a:r>
            <a:r>
              <a:rPr lang="en-US" dirty="0"/>
              <a:t> and fill Bank Name with free text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816712-7864-53D5-C613-D58A5599B3E0}"/>
              </a:ext>
            </a:extLst>
          </p:cNvPr>
          <p:cNvSpPr txBox="1"/>
          <p:nvPr/>
        </p:nvSpPr>
        <p:spPr>
          <a:xfrm>
            <a:off x="3372853" y="5519722"/>
            <a:ext cx="133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Currency </a:t>
            </a:r>
            <a:r>
              <a:rPr lang="en-US" dirty="0"/>
              <a:t>accepted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CBE4ABE-E53F-D85F-0CAB-9B42D134D73B}"/>
              </a:ext>
            </a:extLst>
          </p:cNvPr>
          <p:cNvSpPr/>
          <p:nvPr/>
        </p:nvSpPr>
        <p:spPr>
          <a:xfrm>
            <a:off x="2978622" y="563846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D" dirty="0"/>
          </a:p>
        </p:txBody>
      </p:sp>
      <p:cxnSp>
        <p:nvCxnSpPr>
          <p:cNvPr id="63" name="Straight Arrow Connector 14">
            <a:extLst>
              <a:ext uri="{FF2B5EF4-FFF2-40B4-BE49-F238E27FC236}">
                <a16:creationId xmlns:a16="http://schemas.microsoft.com/office/drawing/2014/main" id="{424284A0-1B3F-ECCA-1899-A38E9A067A2C}"/>
              </a:ext>
            </a:extLst>
          </p:cNvPr>
          <p:cNvCxnSpPr>
            <a:cxnSpLocks/>
          </p:cNvCxnSpPr>
          <p:nvPr/>
        </p:nvCxnSpPr>
        <p:spPr>
          <a:xfrm>
            <a:off x="1153611" y="5820433"/>
            <a:ext cx="1825011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4916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ACAED-8E39-CDF5-48F1-50A1AAD7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1A5A17-6A9B-E987-B0A9-D5274CFD0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7C735E-0C8E-D363-4BDC-41EA792AA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CD6E1-DCE9-C73A-F30A-F286537E3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F09374-C7D7-9E4E-B560-2FFCAC304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088D744-65F0-0F0E-569C-977B96A22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79314EA-6080-A5CF-0D9E-4E4751A27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5B83C78D-848D-741E-2270-72BF55A76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D39930A-DFC5-C2CC-D29C-15A47822A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2AF02F-B8E8-99B9-317D-A7851F23F39D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78E385-1F8B-95F1-1BB0-3403472B00AF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Banking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5F0F5C-F7EC-A5D7-A7DD-BEAC1215B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27" y="1089078"/>
            <a:ext cx="5839029" cy="41257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4555C3-1823-8EEA-8A73-F5C1B5EEECA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00" b="-1"/>
          <a:stretch>
            <a:fillRect/>
          </a:stretch>
        </p:blipFill>
        <p:spPr>
          <a:xfrm>
            <a:off x="9538357" y="1060926"/>
            <a:ext cx="2471927" cy="1404808"/>
          </a:xfrm>
          <a:prstGeom prst="rect">
            <a:avLst/>
          </a:prstGeom>
        </p:spPr>
      </p:pic>
      <p:pic>
        <p:nvPicPr>
          <p:cNvPr id="29" name="Picture 28" descr="Mandatory - Free shapes and symbols icons">
            <a:extLst>
              <a:ext uri="{FF2B5EF4-FFF2-40B4-BE49-F238E27FC236}">
                <a16:creationId xmlns:a16="http://schemas.microsoft.com/office/drawing/2014/main" id="{BA885AB9-D1C9-745B-DFE9-398E80ADDC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3156" y="1190095"/>
            <a:ext cx="405864" cy="4058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6E2141-97DA-C26D-0970-7F15D333BF5E}"/>
              </a:ext>
            </a:extLst>
          </p:cNvPr>
          <p:cNvSpPr txBox="1"/>
          <p:nvPr/>
        </p:nvSpPr>
        <p:spPr>
          <a:xfrm>
            <a:off x="6343401" y="972722"/>
            <a:ext cx="3194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Beneficiary Account Number is not exist, you will get error message.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995017-48A1-7057-AAB1-F8F93EE3D063}"/>
              </a:ext>
            </a:extLst>
          </p:cNvPr>
          <p:cNvSpPr txBox="1"/>
          <p:nvPr/>
        </p:nvSpPr>
        <p:spPr>
          <a:xfrm>
            <a:off x="6324601" y="2492464"/>
            <a:ext cx="5685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Beneficiary Account Name is different with Legal Business Name, you have to attach statement letter. Automatically detect.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9BCD05D-C081-DB35-39FE-8A8A2E7D45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0553" y="3362239"/>
            <a:ext cx="5490398" cy="28061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EEAC70E-0897-41DA-6AC6-5BE97B4F8B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106" y="5305646"/>
            <a:ext cx="4108658" cy="130810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AAE7FE9E-43C0-71BD-3961-98DA20BB95F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960227" y="3478210"/>
            <a:ext cx="1763225" cy="994365"/>
          </a:xfrm>
          <a:prstGeom prst="bentConnector3">
            <a:avLst>
              <a:gd name="adj1" fmla="val 99081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93544CA-5BEC-BE78-27A5-191B2B5A9A42}"/>
              </a:ext>
            </a:extLst>
          </p:cNvPr>
          <p:cNvSpPr txBox="1"/>
          <p:nvPr/>
        </p:nvSpPr>
        <p:spPr>
          <a:xfrm>
            <a:off x="9306009" y="4642354"/>
            <a:ext cx="2745734" cy="9387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/>
              <a:t>Download at link statement letter</a:t>
            </a:r>
          </a:p>
          <a:p>
            <a:pPr marL="87313" indent="-87313">
              <a:buAutoNum type="arabicPeriod"/>
            </a:pPr>
            <a:r>
              <a:rPr lang="en-US" sz="1100" dirty="0"/>
              <a:t>Complete form</a:t>
            </a:r>
          </a:p>
          <a:p>
            <a:pPr marL="87313" indent="-87313">
              <a:buAutoNum type="arabicPeriod"/>
            </a:pPr>
            <a:r>
              <a:rPr lang="en-US" sz="1100" dirty="0"/>
              <a:t>Sign and Stamp the letter</a:t>
            </a:r>
          </a:p>
          <a:p>
            <a:pPr marL="87313" indent="-87313">
              <a:buAutoNum type="arabicPeriod"/>
            </a:pPr>
            <a:r>
              <a:rPr lang="en-US" sz="1100" dirty="0"/>
              <a:t>Attach again</a:t>
            </a:r>
          </a:p>
          <a:p>
            <a:r>
              <a:rPr lang="en-US" sz="1100" dirty="0"/>
              <a:t>*sign by finance director / owner or equal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B55D8A-1A0F-E678-67C3-D64D2D5502E7}"/>
              </a:ext>
            </a:extLst>
          </p:cNvPr>
          <p:cNvSpPr/>
          <p:nvPr/>
        </p:nvSpPr>
        <p:spPr>
          <a:xfrm>
            <a:off x="5143997" y="404356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cxnSp>
        <p:nvCxnSpPr>
          <p:cNvPr id="33" name="Straight Arrow Connector 14">
            <a:extLst>
              <a:ext uri="{FF2B5EF4-FFF2-40B4-BE49-F238E27FC236}">
                <a16:creationId xmlns:a16="http://schemas.microsoft.com/office/drawing/2014/main" id="{9C853E0A-087F-C079-4965-392FD184C50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015262" y="4375580"/>
            <a:ext cx="437417" cy="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DFA209CA-4505-B555-130A-A0B3BC5728A6}"/>
              </a:ext>
            </a:extLst>
          </p:cNvPr>
          <p:cNvSpPr/>
          <p:nvPr/>
        </p:nvSpPr>
        <p:spPr>
          <a:xfrm>
            <a:off x="10310026" y="4181553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cxnSp>
        <p:nvCxnSpPr>
          <p:cNvPr id="34" name="Straight Arrow Connector 14">
            <a:extLst>
              <a:ext uri="{FF2B5EF4-FFF2-40B4-BE49-F238E27FC236}">
                <a16:creationId xmlns:a16="http://schemas.microsoft.com/office/drawing/2014/main" id="{2AC9DD26-9F77-371E-7C80-247BCA387AC4}"/>
              </a:ext>
            </a:extLst>
          </p:cNvPr>
          <p:cNvCxnSpPr>
            <a:cxnSpLocks/>
            <a:endCxn id="26" idx="3"/>
          </p:cNvCxnSpPr>
          <p:nvPr/>
        </p:nvCxnSpPr>
        <p:spPr>
          <a:xfrm rot="10800000" flipV="1">
            <a:off x="4339764" y="4869986"/>
            <a:ext cx="3636580" cy="1089711"/>
          </a:xfrm>
          <a:prstGeom prst="bentConnector3">
            <a:avLst>
              <a:gd name="adj1" fmla="val 31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1253B474-154F-F02C-9F30-8B4082DE8858}"/>
              </a:ext>
            </a:extLst>
          </p:cNvPr>
          <p:cNvSpPr/>
          <p:nvPr/>
        </p:nvSpPr>
        <p:spPr>
          <a:xfrm>
            <a:off x="5143997" y="578242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1011DFC-3004-2F9E-6215-9A28D7652988}"/>
              </a:ext>
            </a:extLst>
          </p:cNvPr>
          <p:cNvSpPr txBox="1"/>
          <p:nvPr/>
        </p:nvSpPr>
        <p:spPr>
          <a:xfrm>
            <a:off x="5545317" y="5643424"/>
            <a:ext cx="223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Upload and Save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8795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69207-05C1-E98F-4CFE-0BE12A9D2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76DA51-DE46-6BC6-8528-38936B04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8984D24-6477-713A-98D2-7853ABA69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9D3237-0666-1C39-BF27-325B7F09E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14EDFA-96C8-F7AB-7E05-3FB7F5C60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0A77A5F-9AD4-7440-88D6-D813F518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D498F4E0-B431-3507-36DE-D36A6F218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1761000-E390-8979-304D-D13099D25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B2FEA7B-F3F6-A92E-5802-47284E16D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0732B61-1455-6382-5595-FC4916587599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676600-A926-7F16-063B-0C6D2685E3AE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Banking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3445CA-F4E1-39F0-9D5B-114F9957E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674" y="1201175"/>
            <a:ext cx="11745753" cy="26251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5F1A09-897B-BAF6-3FF7-B28966FEC34C}"/>
              </a:ext>
            </a:extLst>
          </p:cNvPr>
          <p:cNvSpPr txBox="1"/>
          <p:nvPr/>
        </p:nvSpPr>
        <p:spPr>
          <a:xfrm>
            <a:off x="245674" y="3751996"/>
            <a:ext cx="609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can add more than 1 banking information as needed</a:t>
            </a:r>
          </a:p>
        </p:txBody>
      </p:sp>
    </p:spTree>
    <p:extLst>
      <p:ext uri="{BB962C8B-B14F-4D97-AF65-F5344CB8AC3E}">
        <p14:creationId xmlns:p14="http://schemas.microsoft.com/office/powerpoint/2010/main" val="148656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7A40F-DAB9-7A03-E41C-31EF8A999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919818-02E4-B9FC-D01C-C64C75108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0D877D9-B10B-64AB-EDAC-D30828369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D3FF4F-46B4-AE89-8902-8EECD8F0B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80D65-B9DD-9D39-7DE8-90D4C8870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20A3234-0959-6179-75A3-5F27E2B50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0D4B150-0909-B6B2-C465-C95729F8A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8CB81EA-4EDC-643B-BB4E-64ECEB193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4CE4E0-55EA-6C06-6667-CE4DB60B178E}"/>
              </a:ext>
            </a:extLst>
          </p:cNvPr>
          <p:cNvSpPr/>
          <p:nvPr/>
        </p:nvSpPr>
        <p:spPr>
          <a:xfrm>
            <a:off x="9822727" y="1747157"/>
            <a:ext cx="1912073" cy="66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Click Create Account</a:t>
            </a:r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234425-895A-B4BE-47E0-59F64F919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3F2E5A-B709-A12D-487E-2655AA1CF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05" y="1277175"/>
            <a:ext cx="9417592" cy="517596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46C1EB1-89E6-A588-FE8B-9FFCD40B252C}"/>
              </a:ext>
            </a:extLst>
          </p:cNvPr>
          <p:cNvCxnSpPr>
            <a:cxnSpLocks/>
          </p:cNvCxnSpPr>
          <p:nvPr/>
        </p:nvCxnSpPr>
        <p:spPr>
          <a:xfrm flipV="1">
            <a:off x="7976344" y="2147883"/>
            <a:ext cx="1777256" cy="2728834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C2FBF8C-C56A-34FA-C5E6-A7D3D146EB8E}"/>
              </a:ext>
            </a:extLst>
          </p:cNvPr>
          <p:cNvSpPr txBox="1"/>
          <p:nvPr/>
        </p:nvSpPr>
        <p:spPr>
          <a:xfrm>
            <a:off x="9635599" y="2415784"/>
            <a:ext cx="2371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Make sure that </a:t>
            </a:r>
          </a:p>
          <a:p>
            <a:pPr algn="ctr"/>
            <a:r>
              <a:rPr lang="en-US" sz="1600" dirty="0"/>
              <a:t>you used the active email</a:t>
            </a:r>
            <a:endParaRPr lang="en-ID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9740DB-7CAF-A6CC-DD41-58A117713DAA}"/>
              </a:ext>
            </a:extLst>
          </p:cNvPr>
          <p:cNvSpPr txBox="1"/>
          <p:nvPr/>
        </p:nvSpPr>
        <p:spPr>
          <a:xfrm>
            <a:off x="0" y="143211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Create Account</a:t>
            </a:r>
          </a:p>
        </p:txBody>
      </p:sp>
    </p:spTree>
    <p:extLst>
      <p:ext uri="{BB962C8B-B14F-4D97-AF65-F5344CB8AC3E}">
        <p14:creationId xmlns:p14="http://schemas.microsoft.com/office/powerpoint/2010/main" val="18605481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81A0A-9DAA-E566-FB73-E44447828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569F7E7-6A86-9B50-06FC-AD0BD0B55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0213143-7F5E-3D4B-B947-19F0306F8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EC8A9C-B9ED-8638-8A1D-3D547D41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AD2B58-F137-2450-CE44-407FA7D32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66EB2C-7CF0-B123-DDB2-CDFBF0E184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B37BBB85-9098-9AF8-D6AE-B410FA055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7C6018C-F70D-C731-BB47-3FEA1EC2A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45BD5C6-72F5-C046-3E70-63CC508A9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307B414-621B-ECDA-F48C-11ED7047B862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6166F8-858A-D2DB-0386-E392BED5BB4D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B5A197-6C2F-8DD7-EFFA-89D879DA9F9A}"/>
              </a:ext>
            </a:extLst>
          </p:cNvPr>
          <p:cNvSpPr txBox="1"/>
          <p:nvPr/>
        </p:nvSpPr>
        <p:spPr>
          <a:xfrm>
            <a:off x="8443718" y="1801446"/>
            <a:ext cx="3558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Financial Statement</a:t>
            </a:r>
          </a:p>
          <a:p>
            <a:r>
              <a:rPr lang="en-US" dirty="0"/>
              <a:t>If company doesn’t have financial statement report, please tick no. On contrary, please tick yes.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E20AAB-31A4-2723-D8BA-003B94952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48" y="1867656"/>
            <a:ext cx="8189266" cy="34192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B85A14B-3814-5BA4-2A0F-8B364BB43CEA}"/>
              </a:ext>
            </a:extLst>
          </p:cNvPr>
          <p:cNvSpPr txBox="1"/>
          <p:nvPr/>
        </p:nvSpPr>
        <p:spPr>
          <a:xfrm>
            <a:off x="244381" y="955216"/>
            <a:ext cx="11703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Financial</a:t>
            </a:r>
          </a:p>
          <a:p>
            <a:r>
              <a:rPr lang="en-US" dirty="0"/>
              <a:t>Financial segment is a list of questions related your company financial insight.</a:t>
            </a:r>
          </a:p>
          <a:p>
            <a:r>
              <a:rPr lang="en-US" dirty="0"/>
              <a:t>Please complete all of questions.   </a:t>
            </a:r>
          </a:p>
        </p:txBody>
      </p:sp>
    </p:spTree>
    <p:extLst>
      <p:ext uri="{BB962C8B-B14F-4D97-AF65-F5344CB8AC3E}">
        <p14:creationId xmlns:p14="http://schemas.microsoft.com/office/powerpoint/2010/main" val="3903764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3C376-46D7-47F8-D777-A636E113E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88BAF1-4595-5F0F-E614-3A8F0369F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C64EAE3-9D68-046B-815D-CADEA3C7B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CB5FFC-DA58-44F2-66BC-649E64314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C76EE1-60FE-9B6D-381C-BEDF12BE1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F0D827-D5C1-B9F4-788D-56090DCD5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4570A8D-266C-17FE-ADDB-0D6A43FF3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D288FFB-F278-A84F-20D7-3A47D8B6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75CA7F8-8F6B-25F5-DF6C-646F47B61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63674355-4186-912A-D82D-61471FCCFCDF}"/>
              </a:ext>
            </a:extLst>
          </p:cNvPr>
          <p:cNvCxnSpPr>
            <a:cxnSpLocks/>
          </p:cNvCxnSpPr>
          <p:nvPr/>
        </p:nvCxnSpPr>
        <p:spPr>
          <a:xfrm>
            <a:off x="4120976" y="7652851"/>
            <a:ext cx="10449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8DAFB770-1B00-5CCF-1214-ADEC6F3E8FC7}"/>
              </a:ext>
            </a:extLst>
          </p:cNvPr>
          <p:cNvSpPr/>
          <p:nvPr/>
        </p:nvSpPr>
        <p:spPr>
          <a:xfrm>
            <a:off x="4595155" y="747088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1897B6-6147-6D5C-E428-4183163646D7}"/>
              </a:ext>
            </a:extLst>
          </p:cNvPr>
          <p:cNvSpPr txBox="1"/>
          <p:nvPr/>
        </p:nvSpPr>
        <p:spPr>
          <a:xfrm>
            <a:off x="5110844" y="7466355"/>
            <a:ext cx="472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Currency </a:t>
            </a:r>
            <a:r>
              <a:rPr lang="en-US"/>
              <a:t>accepted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9B31A-21AC-BFB1-6423-34163F0CB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E539C-3A69-C87F-2EB3-FBAB00910F68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51D2FB-BFFD-D5B5-A8E1-4EEB65C1FC5F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FF9120-9878-1140-7A0B-1397FC74893E}"/>
              </a:ext>
            </a:extLst>
          </p:cNvPr>
          <p:cNvSpPr txBox="1"/>
          <p:nvPr/>
        </p:nvSpPr>
        <p:spPr>
          <a:xfrm>
            <a:off x="244381" y="955216"/>
            <a:ext cx="11703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Financial Statement 1/2</a:t>
            </a:r>
          </a:p>
          <a:p>
            <a:r>
              <a:rPr lang="en-US" dirty="0"/>
              <a:t>Financial segment is a list of questions related your company financial insight.</a:t>
            </a:r>
          </a:p>
          <a:p>
            <a:r>
              <a:rPr lang="en-US" dirty="0"/>
              <a:t>Please complete all of questions.  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2F716BF-2686-250B-4146-3C3B3DEBE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67" y="1856734"/>
            <a:ext cx="12192000" cy="21337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040F92A-05C9-69F0-9F96-C0AF7C5DB3B5}"/>
              </a:ext>
            </a:extLst>
          </p:cNvPr>
          <p:cNvSpPr txBox="1"/>
          <p:nvPr/>
        </p:nvSpPr>
        <p:spPr>
          <a:xfrm>
            <a:off x="1939349" y="2637646"/>
            <a:ext cx="96526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If you tick </a:t>
            </a:r>
            <a:r>
              <a:rPr lang="en-US" sz="1800" dirty="0">
                <a:highlight>
                  <a:srgbClr val="FFFF00"/>
                </a:highlight>
              </a:rPr>
              <a:t>Yes</a:t>
            </a:r>
            <a:r>
              <a:rPr lang="en-US" sz="1800" dirty="0"/>
              <a:t>, there are additional questions that need to be filled.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C6E32C-E70D-41F2-8B32-BC903B4BDA2A}"/>
              </a:ext>
            </a:extLst>
          </p:cNvPr>
          <p:cNvSpPr/>
          <p:nvPr/>
        </p:nvSpPr>
        <p:spPr>
          <a:xfrm>
            <a:off x="1538029" y="263764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AEBA9F-26D8-AAD1-CE09-83DA4AE6A7EC}"/>
              </a:ext>
            </a:extLst>
          </p:cNvPr>
          <p:cNvSpPr txBox="1"/>
          <p:nvPr/>
        </p:nvSpPr>
        <p:spPr>
          <a:xfrm>
            <a:off x="3548383" y="4057853"/>
            <a:ext cx="2688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State one of the statements you have</a:t>
            </a:r>
            <a:endParaRPr lang="en-US" sz="18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6095712-5456-8947-643E-60EA22079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709" y="4027938"/>
            <a:ext cx="2232379" cy="20283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8072E4B-50BA-D970-D4B8-D8FAA5181D62}"/>
              </a:ext>
            </a:extLst>
          </p:cNvPr>
          <p:cNvSpPr/>
          <p:nvPr/>
        </p:nvSpPr>
        <p:spPr>
          <a:xfrm>
            <a:off x="6889128" y="419109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ADB4D5-0933-7F38-E361-EB3AABDFB3B5}"/>
              </a:ext>
            </a:extLst>
          </p:cNvPr>
          <p:cNvSpPr txBox="1"/>
          <p:nvPr/>
        </p:nvSpPr>
        <p:spPr>
          <a:xfrm>
            <a:off x="7336058" y="4191096"/>
            <a:ext cx="4041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Fill with latest year statement</a:t>
            </a:r>
          </a:p>
        </p:txBody>
      </p:sp>
      <p:cxnSp>
        <p:nvCxnSpPr>
          <p:cNvPr id="41" name="Straight Arrow Connector 14">
            <a:extLst>
              <a:ext uri="{FF2B5EF4-FFF2-40B4-BE49-F238E27FC236}">
                <a16:creationId xmlns:a16="http://schemas.microsoft.com/office/drawing/2014/main" id="{6672FA76-BEE2-2441-3453-DCDD0191954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660090" y="3751616"/>
            <a:ext cx="3435910" cy="629402"/>
          </a:xfrm>
          <a:prstGeom prst="bentConnector3">
            <a:avLst>
              <a:gd name="adj1" fmla="val 79982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A4C07F8-5697-AF13-5453-70790DC18993}"/>
              </a:ext>
            </a:extLst>
          </p:cNvPr>
          <p:cNvSpPr/>
          <p:nvPr/>
        </p:nvSpPr>
        <p:spPr>
          <a:xfrm>
            <a:off x="3147063" y="415680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cxnSp>
        <p:nvCxnSpPr>
          <p:cNvPr id="47" name="Straight Arrow Connector 14">
            <a:extLst>
              <a:ext uri="{FF2B5EF4-FFF2-40B4-BE49-F238E27FC236}">
                <a16:creationId xmlns:a16="http://schemas.microsoft.com/office/drawing/2014/main" id="{F69C8F9A-A60D-9670-B6CE-D96BCDACB742}"/>
              </a:ext>
            </a:extLst>
          </p:cNvPr>
          <p:cNvCxnSpPr>
            <a:cxnSpLocks/>
            <a:endCxn id="34" idx="0"/>
          </p:cNvCxnSpPr>
          <p:nvPr/>
        </p:nvCxnSpPr>
        <p:spPr>
          <a:xfrm rot="16200000" flipH="1">
            <a:off x="6791231" y="3892538"/>
            <a:ext cx="396455" cy="200660"/>
          </a:xfrm>
          <a:prstGeom prst="bentConnector3">
            <a:avLst>
              <a:gd name="adj1" fmla="val -5471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599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4946A-0434-A53C-BCDD-2E5513CE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690D4D-7FBC-3C69-185C-E39FAFA5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0E9867-2514-2F72-5630-CDB9BA130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9914A2-2BAF-D135-0E7C-51BED67CC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16ABF3-1648-F252-1CD2-12D2A9C25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EB57F2-561E-72C8-60A5-18085B3B9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08CBCBD-9443-9C56-9037-BBEEE7618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6127AA8-FAE8-0106-12DD-AC31EF7E1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CBF0C9B-8E0B-F841-5B2A-36F5D6375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1D4DC1-C67F-C213-5255-476F012C5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85F8B2-ECE5-737F-04B1-8FB35E2D18D6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64826B-A9DC-92D1-0E10-2E85DC109D70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CF5ABD-A621-C9B5-83C5-39777F1E6240}"/>
              </a:ext>
            </a:extLst>
          </p:cNvPr>
          <p:cNvSpPr txBox="1"/>
          <p:nvPr/>
        </p:nvSpPr>
        <p:spPr>
          <a:xfrm>
            <a:off x="244381" y="955216"/>
            <a:ext cx="11703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Financial Statement 2/2</a:t>
            </a:r>
          </a:p>
          <a:p>
            <a:r>
              <a:rPr lang="en-US" dirty="0"/>
              <a:t>Financial segment is a list of questions related your company financial insight.</a:t>
            </a:r>
          </a:p>
          <a:p>
            <a:r>
              <a:rPr lang="en-US" dirty="0"/>
              <a:t>Please complete all of questions.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AE81B2-0BD7-1FAF-D4B5-50DB556A5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53" y="1899358"/>
            <a:ext cx="12192000" cy="417132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A7DDFFC-30A9-7BE8-4B69-991B1F2997D0}"/>
              </a:ext>
            </a:extLst>
          </p:cNvPr>
          <p:cNvSpPr txBox="1"/>
          <p:nvPr/>
        </p:nvSpPr>
        <p:spPr>
          <a:xfrm>
            <a:off x="4323733" y="2390594"/>
            <a:ext cx="68574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If you tick </a:t>
            </a:r>
            <a:r>
              <a:rPr lang="en-US" sz="1800" dirty="0">
                <a:highlight>
                  <a:srgbClr val="FFFF00"/>
                </a:highlight>
              </a:rPr>
              <a:t>Yes</a:t>
            </a:r>
            <a:r>
              <a:rPr lang="en-US" sz="1800" dirty="0"/>
              <a:t>, there are additional questions that need to be filled.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AB4B05-6364-AA96-9E6C-96360D430797}"/>
              </a:ext>
            </a:extLst>
          </p:cNvPr>
          <p:cNvSpPr/>
          <p:nvPr/>
        </p:nvSpPr>
        <p:spPr>
          <a:xfrm>
            <a:off x="3812453" y="239059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741F22-3482-FE49-015B-DFAFE29B302C}"/>
              </a:ext>
            </a:extLst>
          </p:cNvPr>
          <p:cNvSpPr txBox="1"/>
          <p:nvPr/>
        </p:nvSpPr>
        <p:spPr>
          <a:xfrm>
            <a:off x="4341448" y="4804082"/>
            <a:ext cx="3634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State</a:t>
            </a:r>
            <a:r>
              <a:rPr lang="en-US" dirty="0"/>
              <a:t> of the Accounting firm that perform audit to your company</a:t>
            </a:r>
            <a:endParaRPr lang="en-US" sz="1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45B0A9-1E09-5DA1-8A11-6CBB9CAE24C6}"/>
              </a:ext>
            </a:extLst>
          </p:cNvPr>
          <p:cNvSpPr/>
          <p:nvPr/>
        </p:nvSpPr>
        <p:spPr>
          <a:xfrm>
            <a:off x="10632495" y="508378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en-ID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FE94F12-EC8E-D671-C2B6-BCAC16EE0080}"/>
              </a:ext>
            </a:extLst>
          </p:cNvPr>
          <p:cNvSpPr txBox="1"/>
          <p:nvPr/>
        </p:nvSpPr>
        <p:spPr>
          <a:xfrm>
            <a:off x="7976344" y="5081081"/>
            <a:ext cx="26407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dirty="0"/>
              <a:t>Fill with audit result</a:t>
            </a:r>
          </a:p>
        </p:txBody>
      </p:sp>
      <p:cxnSp>
        <p:nvCxnSpPr>
          <p:cNvPr id="41" name="Straight Arrow Connector 14">
            <a:extLst>
              <a:ext uri="{FF2B5EF4-FFF2-40B4-BE49-F238E27FC236}">
                <a16:creationId xmlns:a16="http://schemas.microsoft.com/office/drawing/2014/main" id="{972BA47F-A03A-1DB2-5AE1-74EE146F6F25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2054506" y="4518882"/>
            <a:ext cx="2286942" cy="60836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E2DBD9F-9FDA-C1EC-40F0-781081544E00}"/>
              </a:ext>
            </a:extLst>
          </p:cNvPr>
          <p:cNvSpPr/>
          <p:nvPr/>
        </p:nvSpPr>
        <p:spPr>
          <a:xfrm>
            <a:off x="3812453" y="345743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D" dirty="0"/>
          </a:p>
        </p:txBody>
      </p:sp>
      <p:cxnSp>
        <p:nvCxnSpPr>
          <p:cNvPr id="47" name="Straight Arrow Connector 14">
            <a:extLst>
              <a:ext uri="{FF2B5EF4-FFF2-40B4-BE49-F238E27FC236}">
                <a16:creationId xmlns:a16="http://schemas.microsoft.com/office/drawing/2014/main" id="{AA7432AB-7B90-213F-2334-F6F435114119}"/>
              </a:ext>
            </a:extLst>
          </p:cNvPr>
          <p:cNvCxnSpPr>
            <a:cxnSpLocks/>
            <a:endCxn id="34" idx="3"/>
          </p:cNvCxnSpPr>
          <p:nvPr/>
        </p:nvCxnSpPr>
        <p:spPr>
          <a:xfrm rot="10800000" flipV="1">
            <a:off x="11033815" y="4518881"/>
            <a:ext cx="1264286" cy="746866"/>
          </a:xfrm>
          <a:prstGeom prst="bentConnector3">
            <a:avLst>
              <a:gd name="adj1" fmla="val 105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4EBD4E6-74F8-9538-B824-8631A9327222}"/>
              </a:ext>
            </a:extLst>
          </p:cNvPr>
          <p:cNvSpPr txBox="1"/>
          <p:nvPr/>
        </p:nvSpPr>
        <p:spPr>
          <a:xfrm>
            <a:off x="4323733" y="3316239"/>
            <a:ext cx="6724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Not all company has been audited, answer this question based on your company experience.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15BA2B-5669-A99D-991E-C5135042AFE4}"/>
              </a:ext>
            </a:extLst>
          </p:cNvPr>
          <p:cNvSpPr/>
          <p:nvPr/>
        </p:nvSpPr>
        <p:spPr>
          <a:xfrm>
            <a:off x="3798696" y="492752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ID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429D6D-E9BC-7B84-E00E-D7F6A723DE67}"/>
              </a:ext>
            </a:extLst>
          </p:cNvPr>
          <p:cNvSpPr txBox="1"/>
          <p:nvPr/>
        </p:nvSpPr>
        <p:spPr>
          <a:xfrm>
            <a:off x="4348184" y="5932752"/>
            <a:ext cx="3628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Upload </a:t>
            </a:r>
            <a:r>
              <a:rPr lang="en-US" dirty="0"/>
              <a:t>Audit Result Document</a:t>
            </a:r>
            <a:endParaRPr lang="en-US" sz="1800" dirty="0"/>
          </a:p>
        </p:txBody>
      </p:sp>
      <p:cxnSp>
        <p:nvCxnSpPr>
          <p:cNvPr id="52" name="Straight Arrow Connector 14">
            <a:extLst>
              <a:ext uri="{FF2B5EF4-FFF2-40B4-BE49-F238E27FC236}">
                <a16:creationId xmlns:a16="http://schemas.microsoft.com/office/drawing/2014/main" id="{9D83FA23-198E-268C-3727-9F080E2D526F}"/>
              </a:ext>
            </a:extLst>
          </p:cNvPr>
          <p:cNvCxnSpPr>
            <a:cxnSpLocks/>
          </p:cNvCxnSpPr>
          <p:nvPr/>
        </p:nvCxnSpPr>
        <p:spPr>
          <a:xfrm>
            <a:off x="2054506" y="5652519"/>
            <a:ext cx="2293678" cy="46298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5E0F7E78-1C20-451A-21CF-1056E631067C}"/>
              </a:ext>
            </a:extLst>
          </p:cNvPr>
          <p:cNvSpPr/>
          <p:nvPr/>
        </p:nvSpPr>
        <p:spPr>
          <a:xfrm>
            <a:off x="3814938" y="592209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58538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371CC-7F39-7E03-F3C0-8A8768EF0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EBA3BC1-2424-EC05-C257-B8C30779D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B5FEAC3-FD13-50C4-F366-B0658B07A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2A7145-EB9B-83A6-DD3C-3396A47CA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38B46F-BCD6-D400-1DAB-290B34253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B9516F8-BDDC-78FE-FF3C-CE362BD1D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2DBB4E5-F941-BB50-CC18-5902BD961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2F097FD-0285-845A-AACA-5E2A8C0A1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DEA7769-5893-0486-A21D-A8A7B7FA2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D691AD-2C16-F06C-E867-F6207262C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15036F-ECED-CB51-DB74-840A6D97D474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19F833-AF7F-11A2-0882-24E1FD80CB33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0F6D43-CCCF-7FC0-5B0E-C16542750895}"/>
              </a:ext>
            </a:extLst>
          </p:cNvPr>
          <p:cNvSpPr txBox="1"/>
          <p:nvPr/>
        </p:nvSpPr>
        <p:spPr>
          <a:xfrm>
            <a:off x="244381" y="955216"/>
            <a:ext cx="11703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Financial Performance </a:t>
            </a:r>
          </a:p>
          <a:p>
            <a:r>
              <a:rPr lang="en-US" dirty="0"/>
              <a:t>This financial insight is mandatory to be filled.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79C8A2-F72B-615A-48AD-C3494B658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21" y="1576056"/>
            <a:ext cx="11758566" cy="29721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3BB46D-911F-FEFF-2E1A-EAA2ED2E46A5}"/>
              </a:ext>
            </a:extLst>
          </p:cNvPr>
          <p:cNvSpPr txBox="1"/>
          <p:nvPr/>
        </p:nvSpPr>
        <p:spPr>
          <a:xfrm>
            <a:off x="6224811" y="3523087"/>
            <a:ext cx="52378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You can always state estimated amount if you don’t exact amount or financial statement. </a:t>
            </a:r>
          </a:p>
        </p:txBody>
      </p:sp>
    </p:spTree>
    <p:extLst>
      <p:ext uri="{BB962C8B-B14F-4D97-AF65-F5344CB8AC3E}">
        <p14:creationId xmlns:p14="http://schemas.microsoft.com/office/powerpoint/2010/main" val="3492808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4D094-2AB0-8585-4FD5-B7253C54B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0803A86-2686-B1EF-1802-D192B2C3B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65E1E38-A018-CC3F-7D8F-E9F1E21AB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E5D1FD-E2D8-0366-CCCE-680487BFF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C1CB9C-ED37-EE40-D8DB-BFD078D9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D438298-5CA5-D87B-7362-B34508E1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F5CD453-581E-8B81-9FBB-347949F78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EE68E784-ACEE-854F-DFB1-21055EA61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BF33D21-29BC-142F-4C6F-D88DF3343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809092-309B-2E82-7364-FE7BA5E5F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28AD5C-9C23-F013-4881-8A49ADDA7B66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AEB0C-001D-9A67-1BEC-C8D341D3B581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CB6A77-936C-5AF9-61B1-45718405DF05}"/>
              </a:ext>
            </a:extLst>
          </p:cNvPr>
          <p:cNvSpPr txBox="1"/>
          <p:nvPr/>
        </p:nvSpPr>
        <p:spPr>
          <a:xfrm>
            <a:off x="244381" y="955216"/>
            <a:ext cx="1170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Liquidity &amp; Payment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F9ADF9-E0B7-102B-BE37-EBA23537C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1" y="1281785"/>
            <a:ext cx="6391536" cy="44133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12BF17-A8C5-69F2-94E2-AED5E6D862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2528"/>
          <a:stretch>
            <a:fillRect/>
          </a:stretch>
        </p:blipFill>
        <p:spPr>
          <a:xfrm>
            <a:off x="5405085" y="2072102"/>
            <a:ext cx="6590167" cy="1296851"/>
          </a:xfrm>
          <a:prstGeom prst="rect">
            <a:avLst/>
          </a:prstGeom>
        </p:spPr>
      </p:pic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1AAE0AF0-5511-B89A-2AEC-B876DA098BD4}"/>
              </a:ext>
            </a:extLst>
          </p:cNvPr>
          <p:cNvCxnSpPr>
            <a:cxnSpLocks/>
          </p:cNvCxnSpPr>
          <p:nvPr/>
        </p:nvCxnSpPr>
        <p:spPr>
          <a:xfrm flipV="1">
            <a:off x="946770" y="2159097"/>
            <a:ext cx="4421519" cy="778432"/>
          </a:xfrm>
          <a:prstGeom prst="bentConnector3">
            <a:avLst>
              <a:gd name="adj1" fmla="val 4414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5259C839-5B47-2243-7127-35C9F2C2DD79}"/>
              </a:ext>
            </a:extLst>
          </p:cNvPr>
          <p:cNvSpPr txBox="1"/>
          <p:nvPr/>
        </p:nvSpPr>
        <p:spPr>
          <a:xfrm>
            <a:off x="3083927" y="2159097"/>
            <a:ext cx="2407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If you tick </a:t>
            </a:r>
            <a:r>
              <a:rPr lang="en-US" sz="1800" dirty="0">
                <a:highlight>
                  <a:srgbClr val="FFFF00"/>
                </a:highlight>
              </a:rPr>
              <a:t>Yes</a:t>
            </a:r>
            <a:r>
              <a:rPr lang="en-US" sz="1800" dirty="0"/>
              <a:t>, there are additional questions that need to be filled.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570213D-2B0F-C78D-6F63-8F5F7E1E08DC}"/>
              </a:ext>
            </a:extLst>
          </p:cNvPr>
          <p:cNvSpPr/>
          <p:nvPr/>
        </p:nvSpPr>
        <p:spPr>
          <a:xfrm>
            <a:off x="2718599" y="236634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F9F285F-40E6-CDFD-316D-7D4818736D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615"/>
          <a:stretch>
            <a:fillRect/>
          </a:stretch>
        </p:blipFill>
        <p:spPr>
          <a:xfrm>
            <a:off x="6383469" y="3303668"/>
            <a:ext cx="1510579" cy="1351091"/>
          </a:xfrm>
          <a:prstGeom prst="rect">
            <a:avLst/>
          </a:prstGeom>
        </p:spPr>
      </p:pic>
      <p:cxnSp>
        <p:nvCxnSpPr>
          <p:cNvPr id="29" name="Straight Arrow Connector 14">
            <a:extLst>
              <a:ext uri="{FF2B5EF4-FFF2-40B4-BE49-F238E27FC236}">
                <a16:creationId xmlns:a16="http://schemas.microsoft.com/office/drawing/2014/main" id="{721EB3D1-7E98-6816-E8D0-6AC72694E7F2}"/>
              </a:ext>
            </a:extLst>
          </p:cNvPr>
          <p:cNvCxnSpPr>
            <a:cxnSpLocks/>
            <a:stCxn id="10" idx="2"/>
            <a:endCxn id="28" idx="3"/>
          </p:cNvCxnSpPr>
          <p:nvPr/>
        </p:nvCxnSpPr>
        <p:spPr>
          <a:xfrm rot="5400000">
            <a:off x="7991979" y="3271023"/>
            <a:ext cx="610261" cy="806121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5AEFB8A-21F8-5C11-0A6A-CD8BFE97CDCE}"/>
              </a:ext>
            </a:extLst>
          </p:cNvPr>
          <p:cNvSpPr/>
          <p:nvPr/>
        </p:nvSpPr>
        <p:spPr>
          <a:xfrm>
            <a:off x="8492670" y="3700064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19E0DB1-FA48-D9EA-97BA-2CE226FDAA6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790" b="-1"/>
          <a:stretch>
            <a:fillRect/>
          </a:stretch>
        </p:blipFill>
        <p:spPr>
          <a:xfrm>
            <a:off x="9717627" y="3291357"/>
            <a:ext cx="1664106" cy="1351091"/>
          </a:xfrm>
          <a:prstGeom prst="rect">
            <a:avLst/>
          </a:prstGeom>
        </p:spPr>
      </p:pic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ECB0BF86-D24C-C13E-385B-2C148DD2897C}"/>
              </a:ext>
            </a:extLst>
          </p:cNvPr>
          <p:cNvCxnSpPr>
            <a:cxnSpLocks/>
          </p:cNvCxnSpPr>
          <p:nvPr/>
        </p:nvCxnSpPr>
        <p:spPr>
          <a:xfrm rot="5400000">
            <a:off x="11107894" y="3261496"/>
            <a:ext cx="610261" cy="806121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A66482D9-EEBC-6E01-E33D-53B5A8B124DE}"/>
              </a:ext>
            </a:extLst>
          </p:cNvPr>
          <p:cNvSpPr/>
          <p:nvPr/>
        </p:nvSpPr>
        <p:spPr>
          <a:xfrm>
            <a:off x="11608585" y="369053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3E2E06-2535-807A-805F-2571410523B3}"/>
              </a:ext>
            </a:extLst>
          </p:cNvPr>
          <p:cNvSpPr txBox="1"/>
          <p:nvPr/>
        </p:nvSpPr>
        <p:spPr>
          <a:xfrm>
            <a:off x="6292608" y="4695790"/>
            <a:ext cx="2407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Debt is identified as 3 range of terms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57E1006-5657-8DBA-B244-27B1D68A6494}"/>
              </a:ext>
            </a:extLst>
          </p:cNvPr>
          <p:cNvSpPr txBox="1"/>
          <p:nvPr/>
        </p:nvSpPr>
        <p:spPr>
          <a:xfrm>
            <a:off x="9609328" y="4716517"/>
            <a:ext cx="24075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Current : On Time,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tunggakan</a:t>
            </a:r>
            <a:endParaRPr lang="en-US" dirty="0"/>
          </a:p>
          <a:p>
            <a:r>
              <a:rPr lang="en-US" sz="1800" dirty="0"/>
              <a:t>Delayed : Slightly Late,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tunggakan</a:t>
            </a:r>
            <a:endParaRPr lang="en-US" sz="1800" dirty="0"/>
          </a:p>
          <a:p>
            <a:r>
              <a:rPr lang="en-US" sz="1800" dirty="0"/>
              <a:t>Defaulted : Payment severely late</a:t>
            </a:r>
          </a:p>
        </p:txBody>
      </p:sp>
    </p:spTree>
    <p:extLst>
      <p:ext uri="{BB962C8B-B14F-4D97-AF65-F5344CB8AC3E}">
        <p14:creationId xmlns:p14="http://schemas.microsoft.com/office/powerpoint/2010/main" val="8611815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D0799-4A69-25BE-50B7-6617F019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308CE6-6FE4-377E-E582-7851AD114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9FECEFD-5037-B5C1-BCB1-91A6D98A8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D8D4D4-666E-5F8C-3484-5980B2632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4EADE7-DDD6-871B-9341-07A5DA386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4954E74-EFDD-356E-3A87-4D6BA1F22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F062A1B-49C1-3663-0368-8FB79BC12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E429F52F-23F7-2445-297B-85CEFACAC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D6998B7-99FF-FF14-6FE0-81212214A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06280A-1E95-FC9D-604F-8A2C4BC47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6F830D-44B6-5EFB-301E-BC59062C3A73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E84DA1-7D94-7645-F24C-1E00955EF812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BE74AF-ECCC-C259-1481-B2210230C278}"/>
              </a:ext>
            </a:extLst>
          </p:cNvPr>
          <p:cNvSpPr txBox="1"/>
          <p:nvPr/>
        </p:nvSpPr>
        <p:spPr>
          <a:xfrm>
            <a:off x="244381" y="955216"/>
            <a:ext cx="1170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Tax &amp; Legal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956E1C-BA9A-A175-9B19-96143050F586}"/>
              </a:ext>
            </a:extLst>
          </p:cNvPr>
          <p:cNvSpPr txBox="1"/>
          <p:nvPr/>
        </p:nvSpPr>
        <p:spPr>
          <a:xfrm>
            <a:off x="6226035" y="2623213"/>
            <a:ext cx="2407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Compliance Status of Tax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A3B3C-665E-B541-0EA2-07E7709EE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88" y="1290635"/>
            <a:ext cx="5978166" cy="5100134"/>
          </a:xfrm>
          <a:prstGeom prst="rect">
            <a:avLst/>
          </a:prstGeom>
        </p:spPr>
      </p:pic>
      <p:cxnSp>
        <p:nvCxnSpPr>
          <p:cNvPr id="29" name="Straight Arrow Connector 14">
            <a:extLst>
              <a:ext uri="{FF2B5EF4-FFF2-40B4-BE49-F238E27FC236}">
                <a16:creationId xmlns:a16="http://schemas.microsoft.com/office/drawing/2014/main" id="{AAFF1539-AA55-9C21-74BA-DEE1166C8236}"/>
              </a:ext>
            </a:extLst>
          </p:cNvPr>
          <p:cNvCxnSpPr>
            <a:cxnSpLocks/>
          </p:cNvCxnSpPr>
          <p:nvPr/>
        </p:nvCxnSpPr>
        <p:spPr>
          <a:xfrm flipV="1">
            <a:off x="4649098" y="3030417"/>
            <a:ext cx="1576937" cy="39858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97971AF2-65AA-1902-F0E8-2370F19B4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854" y="3260680"/>
            <a:ext cx="2354654" cy="120206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D2B7867-C160-B26C-5ADE-D030AC370D44}"/>
              </a:ext>
            </a:extLst>
          </p:cNvPr>
          <p:cNvSpPr/>
          <p:nvPr/>
        </p:nvSpPr>
        <p:spPr>
          <a:xfrm>
            <a:off x="5593184" y="283529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52713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69B86-35BE-D71A-E4C0-6242B6BFA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8FCD0D-7F2B-4F12-EBED-E78C5177D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DDC8C4B-776C-37D1-E26C-65E7272D6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664550-7688-4152-9FB7-15D5AE1F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448C04-3134-997D-D154-96F63280F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02570D-3117-3A4B-A8E5-5030C9877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D019CAE-94BC-17AE-8D79-4E103C1E9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F7FD068-0F43-3798-D37F-4734BFAFF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89CB427-5349-80BB-C83E-7067A5FF8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A63774-3EED-712B-BEC4-BAD170A6D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FB4829-8EEC-A586-822B-671D0FD82BDB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AE140B-7B9C-94EA-BF52-17EEE713A310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15B0BD-01C3-12A2-42B0-49AB690B04C7}"/>
              </a:ext>
            </a:extLst>
          </p:cNvPr>
          <p:cNvSpPr txBox="1"/>
          <p:nvPr/>
        </p:nvSpPr>
        <p:spPr>
          <a:xfrm>
            <a:off x="244381" y="955216"/>
            <a:ext cx="1170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Feasibility &amp; Sustainability</a:t>
            </a:r>
            <a:endParaRPr lang="en-US" dirty="0"/>
          </a:p>
        </p:txBody>
      </p:sp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4456F72B-576F-FDF7-F4DB-434ACA1A541E}"/>
              </a:ext>
            </a:extLst>
          </p:cNvPr>
          <p:cNvCxnSpPr>
            <a:cxnSpLocks/>
          </p:cNvCxnSpPr>
          <p:nvPr/>
        </p:nvCxnSpPr>
        <p:spPr>
          <a:xfrm flipV="1">
            <a:off x="1006997" y="2167947"/>
            <a:ext cx="4421519" cy="778432"/>
          </a:xfrm>
          <a:prstGeom prst="bentConnector3">
            <a:avLst>
              <a:gd name="adj1" fmla="val 4414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713BFFE-A66C-013B-50C6-96A029E49025}"/>
              </a:ext>
            </a:extLst>
          </p:cNvPr>
          <p:cNvSpPr txBox="1"/>
          <p:nvPr/>
        </p:nvSpPr>
        <p:spPr>
          <a:xfrm>
            <a:off x="3144154" y="2167947"/>
            <a:ext cx="2407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If you tick </a:t>
            </a:r>
            <a:r>
              <a:rPr lang="en-US" sz="1800" dirty="0">
                <a:highlight>
                  <a:srgbClr val="FFFF00"/>
                </a:highlight>
              </a:rPr>
              <a:t>Yes</a:t>
            </a:r>
            <a:r>
              <a:rPr lang="en-US" sz="1800" dirty="0"/>
              <a:t>, there are additional questions that need to be filled.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A8265E-78D2-DFB6-0077-0FB5A18C4CD5}"/>
              </a:ext>
            </a:extLst>
          </p:cNvPr>
          <p:cNvSpPr/>
          <p:nvPr/>
        </p:nvSpPr>
        <p:spPr>
          <a:xfrm>
            <a:off x="2778826" y="237519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0301BF-783B-9AF8-0BD7-36C24CFCEE93}"/>
              </a:ext>
            </a:extLst>
          </p:cNvPr>
          <p:cNvSpPr txBox="1"/>
          <p:nvPr/>
        </p:nvSpPr>
        <p:spPr>
          <a:xfrm>
            <a:off x="6226035" y="2623213"/>
            <a:ext cx="2407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Compliance Status of Tax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8C4874-908A-CB1D-219A-3C0B32806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72" y="1320230"/>
            <a:ext cx="5951052" cy="5102368"/>
          </a:xfrm>
          <a:prstGeom prst="rect">
            <a:avLst/>
          </a:prstGeom>
        </p:spPr>
      </p:pic>
      <p:cxnSp>
        <p:nvCxnSpPr>
          <p:cNvPr id="29" name="Straight Arrow Connector 14">
            <a:extLst>
              <a:ext uri="{FF2B5EF4-FFF2-40B4-BE49-F238E27FC236}">
                <a16:creationId xmlns:a16="http://schemas.microsoft.com/office/drawing/2014/main" id="{3E02C4CF-4E34-9C99-1FFC-67400F4864C6}"/>
              </a:ext>
            </a:extLst>
          </p:cNvPr>
          <p:cNvCxnSpPr>
            <a:cxnSpLocks/>
          </p:cNvCxnSpPr>
          <p:nvPr/>
        </p:nvCxnSpPr>
        <p:spPr>
          <a:xfrm flipV="1">
            <a:off x="4649098" y="3030417"/>
            <a:ext cx="1576937" cy="39858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F9AFCF7A-BC9D-E339-40CC-2AE4528C4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854" y="3260680"/>
            <a:ext cx="2354654" cy="120206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D19D7CC-1978-E5F7-1C9B-1BB59FBB9C91}"/>
              </a:ext>
            </a:extLst>
          </p:cNvPr>
          <p:cNvSpPr/>
          <p:nvPr/>
        </p:nvSpPr>
        <p:spPr>
          <a:xfrm>
            <a:off x="5593184" y="283529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12266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05D52-A6C7-722B-772D-D1AE7D8CC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18487B-3183-AF26-07FC-247F1B099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E983067-BA46-6C9E-6BB3-82BC7F16F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1E596-65A0-5F02-88D4-A92494EF8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8FC0CB-47D4-8087-DF1A-CF76617D9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EADA79D-BC35-3AA5-0AD5-D912DBB07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79823750-0D99-658C-38DF-9AA64B37B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76CB6D5-D0E6-B554-8024-E205F275E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010A74F-6AA0-2B3A-3928-099E1A36D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2F8816-9A4B-DE0E-7B9B-6BAA3C2A9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5EA46E-140A-255A-6BEA-5164C550C8C0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BD8A3F-BABA-8D55-3A72-8316A7DF98A8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Financial Information - Financial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A7A2AB-EF5D-AE73-542F-27C4220A532E}"/>
              </a:ext>
            </a:extLst>
          </p:cNvPr>
          <p:cNvSpPr txBox="1"/>
          <p:nvPr/>
        </p:nvSpPr>
        <p:spPr>
          <a:xfrm>
            <a:off x="244381" y="955216"/>
            <a:ext cx="1170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Relationships &amp; Reputation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010C55-A1D3-6890-2AF9-E5A298099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70" y="1368998"/>
            <a:ext cx="6010742" cy="29765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3FE46FE-C261-0701-CBED-986793C6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271" y="4348796"/>
            <a:ext cx="6668154" cy="216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48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5C9F-C267-4FE4-9EB6-A0B3D8D75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7697774-A919-2855-8D7D-FFB92090E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1D293E0-342C-566F-62A2-CC9E103E6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9039FC-17FD-1C74-66DD-17407BDBA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11F573-D14F-96A3-1859-A91BD03D8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F51F49-29B4-3DDA-F454-5B13F965C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4B6D063-0B91-286F-8BEC-76B432F4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7DE519-B181-DA3C-EF79-1B1808339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754EFF3-DAE7-5042-0147-F65748AEC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C326E9-DBAB-7BAC-BC85-2ECAE3438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5CCD0A-D2D1-B8B7-9C92-795F11836EBE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03D50E-92F6-E5DE-DD0A-2872EF812DE2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Questionnaire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E84AB7-E819-EEA2-9DC7-33246636A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2" y="941692"/>
            <a:ext cx="5895766" cy="24196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86F3DD-E9D0-CDE7-9A4E-646BB9B6D3B2}"/>
              </a:ext>
            </a:extLst>
          </p:cNvPr>
          <p:cNvSpPr txBox="1"/>
          <p:nvPr/>
        </p:nvSpPr>
        <p:spPr>
          <a:xfrm>
            <a:off x="6199415" y="1477378"/>
            <a:ext cx="467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state if you are part of Group / Holding </a:t>
            </a:r>
          </a:p>
        </p:txBody>
      </p:sp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1EEBE23B-8573-2B34-4636-803977FEE0A1}"/>
              </a:ext>
            </a:extLst>
          </p:cNvPr>
          <p:cNvCxnSpPr>
            <a:cxnSpLocks/>
          </p:cNvCxnSpPr>
          <p:nvPr/>
        </p:nvCxnSpPr>
        <p:spPr>
          <a:xfrm flipV="1">
            <a:off x="1013268" y="1654194"/>
            <a:ext cx="5186144" cy="600378"/>
          </a:xfrm>
          <a:prstGeom prst="bentConnector3">
            <a:avLst>
              <a:gd name="adj1" fmla="val 7602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1D1E45F4-A011-C515-BA5F-EFFCE70AB8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7203"/>
          <a:stretch>
            <a:fillRect/>
          </a:stretch>
        </p:blipFill>
        <p:spPr>
          <a:xfrm>
            <a:off x="390943" y="3388623"/>
            <a:ext cx="9138557" cy="169089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414B096-82F7-FCFF-3C82-2C98D194D4D9}"/>
              </a:ext>
            </a:extLst>
          </p:cNvPr>
          <p:cNvSpPr/>
          <p:nvPr/>
        </p:nvSpPr>
        <p:spPr>
          <a:xfrm>
            <a:off x="4700554" y="207984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7C68CF18-43B0-8010-8CA2-59F85DF376BA}"/>
              </a:ext>
            </a:extLst>
          </p:cNvPr>
          <p:cNvCxnSpPr>
            <a:cxnSpLocks/>
          </p:cNvCxnSpPr>
          <p:nvPr/>
        </p:nvCxnSpPr>
        <p:spPr>
          <a:xfrm flipV="1">
            <a:off x="952455" y="3501698"/>
            <a:ext cx="5186144" cy="363930"/>
          </a:xfrm>
          <a:prstGeom prst="bentConnector3">
            <a:avLst>
              <a:gd name="adj1" fmla="val 75818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DFF4BF6-3C8B-FDAF-DF0B-052135F3FED7}"/>
              </a:ext>
            </a:extLst>
          </p:cNvPr>
          <p:cNvSpPr txBox="1"/>
          <p:nvPr/>
        </p:nvSpPr>
        <p:spPr>
          <a:xfrm>
            <a:off x="6138598" y="3201719"/>
            <a:ext cx="5573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If yes</a:t>
            </a:r>
            <a:r>
              <a:rPr lang="en-US" dirty="0"/>
              <a:t>, (</a:t>
            </a:r>
            <a:r>
              <a:rPr lang="en-US" sz="1800" dirty="0"/>
              <a:t>you have affiliation company such as sister company, joint company, etc.) please fill more detail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E04B5A7-F863-54B5-7510-4A1B52F2224B}"/>
              </a:ext>
            </a:extLst>
          </p:cNvPr>
          <p:cNvSpPr/>
          <p:nvPr/>
        </p:nvSpPr>
        <p:spPr>
          <a:xfrm>
            <a:off x="4619274" y="337414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7AC7E2-F178-3C94-184A-230D9F71F723}"/>
              </a:ext>
            </a:extLst>
          </p:cNvPr>
          <p:cNvSpPr txBox="1"/>
          <p:nvPr/>
        </p:nvSpPr>
        <p:spPr>
          <a:xfrm>
            <a:off x="9213364" y="3985691"/>
            <a:ext cx="2347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cxnSp>
        <p:nvCxnSpPr>
          <p:cNvPr id="42" name="Straight Arrow Connector 14">
            <a:extLst>
              <a:ext uri="{FF2B5EF4-FFF2-40B4-BE49-F238E27FC236}">
                <a16:creationId xmlns:a16="http://schemas.microsoft.com/office/drawing/2014/main" id="{81884E54-C3D7-A8B1-39BB-594D8C05A03B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9356642" y="4351052"/>
            <a:ext cx="608458" cy="126836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3A701DA9-1CE3-42F1-AD6B-C09162E29F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6149" y="4477888"/>
            <a:ext cx="3817901" cy="22877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D597ACE-0AC8-5E95-3ADA-53C48A8EA5FE}"/>
              </a:ext>
            </a:extLst>
          </p:cNvPr>
          <p:cNvSpPr txBox="1"/>
          <p:nvPr/>
        </p:nvSpPr>
        <p:spPr>
          <a:xfrm>
            <a:off x="8056149" y="5837713"/>
            <a:ext cx="2347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Fill with your affiliated company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7458427-9B8F-E7C6-FE29-AF9B50E7FB31}"/>
              </a:ext>
            </a:extLst>
          </p:cNvPr>
          <p:cNvSpPr/>
          <p:nvPr/>
        </p:nvSpPr>
        <p:spPr>
          <a:xfrm>
            <a:off x="8779310" y="405252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cxnSp>
        <p:nvCxnSpPr>
          <p:cNvPr id="55" name="Straight Arrow Connector 14">
            <a:extLst>
              <a:ext uri="{FF2B5EF4-FFF2-40B4-BE49-F238E27FC236}">
                <a16:creationId xmlns:a16="http://schemas.microsoft.com/office/drawing/2014/main" id="{0F19773F-8AAD-3221-682A-8B31B38D1352}"/>
              </a:ext>
            </a:extLst>
          </p:cNvPr>
          <p:cNvCxnSpPr>
            <a:cxnSpLocks/>
            <a:endCxn id="50" idx="3"/>
          </p:cNvCxnSpPr>
          <p:nvPr/>
        </p:nvCxnSpPr>
        <p:spPr>
          <a:xfrm rot="10800000" flipV="1">
            <a:off x="7902061" y="5048510"/>
            <a:ext cx="1951675" cy="37692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A033AAA5-0F36-FAE1-B721-B19F3507EF74}"/>
              </a:ext>
            </a:extLst>
          </p:cNvPr>
          <p:cNvSpPr/>
          <p:nvPr/>
        </p:nvSpPr>
        <p:spPr>
          <a:xfrm>
            <a:off x="8779310" y="485636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DB5A8CE5-D880-ACD1-0BDF-73223CE990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432" y="5334232"/>
            <a:ext cx="7364358" cy="7262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E2B0B664-1CAF-9186-F672-DEAF9711C3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9795" y="4795114"/>
            <a:ext cx="1872265" cy="12606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33344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9A8E6-ECC5-3C8A-9F21-7A9902559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216375-6262-A116-F4F2-61EB12389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88BA4A8-E416-0A69-3408-E7D3A1295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7861B9-517D-794B-CB58-2505A5685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1FA8E-A6C1-AD23-0FE2-17166194F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18088B2-2A40-B807-3126-D225B9F54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B0F16E3-41F1-2254-F288-A17C6FC8C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03FDE3F7-367F-DF8A-FF02-E767A1E39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46B35EC-93AE-6C94-4555-521C3A353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69AB2C-77C7-C0B8-ECA4-F6870AEB3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7E7E41-9F82-570C-673D-8CC641BAB8D8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C2F6C1-875C-9588-E9D3-9CE300657CAB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Questionnaire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7CC595-6A24-C47D-9CF5-25FE0E580A9A}"/>
              </a:ext>
            </a:extLst>
          </p:cNvPr>
          <p:cNvSpPr txBox="1"/>
          <p:nvPr/>
        </p:nvSpPr>
        <p:spPr>
          <a:xfrm>
            <a:off x="7019682" y="1057929"/>
            <a:ext cx="467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state if you have affiliation with BINUS</a:t>
            </a:r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F4291896-C157-B37F-19E7-F12DCD57DE89}"/>
              </a:ext>
            </a:extLst>
          </p:cNvPr>
          <p:cNvCxnSpPr>
            <a:cxnSpLocks/>
            <a:stCxn id="3" idx="3"/>
            <a:endCxn id="22" idx="0"/>
          </p:cNvCxnSpPr>
          <p:nvPr/>
        </p:nvCxnSpPr>
        <p:spPr>
          <a:xfrm>
            <a:off x="6831027" y="1739531"/>
            <a:ext cx="2525615" cy="712529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D9A907E9-477F-A2A1-9BB2-2E9FDB106013}"/>
              </a:ext>
            </a:extLst>
          </p:cNvPr>
          <p:cNvSpPr/>
          <p:nvPr/>
        </p:nvSpPr>
        <p:spPr>
          <a:xfrm>
            <a:off x="8723600" y="157704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823DD0D-BBFB-4B08-D516-1F3BFF7F5477}"/>
              </a:ext>
            </a:extLst>
          </p:cNvPr>
          <p:cNvSpPr txBox="1"/>
          <p:nvPr/>
        </p:nvSpPr>
        <p:spPr>
          <a:xfrm>
            <a:off x="6848102" y="1726463"/>
            <a:ext cx="252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7044D8-8744-D895-8142-0A1BB1343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94" y="1096144"/>
            <a:ext cx="6487133" cy="1286774"/>
          </a:xfrm>
          <a:prstGeom prst="rect">
            <a:avLst/>
          </a:prstGeom>
        </p:spPr>
      </p:pic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1C46736B-138F-C599-4573-8C3EF2A75719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757980" y="1242595"/>
            <a:ext cx="6261702" cy="18133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DD32CD5-4679-F019-7E22-2FC05073AB22}"/>
              </a:ext>
            </a:extLst>
          </p:cNvPr>
          <p:cNvSpPr/>
          <p:nvPr/>
        </p:nvSpPr>
        <p:spPr>
          <a:xfrm>
            <a:off x="4682721" y="106693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15E8E59-8D0F-0C3E-BB9C-02F7F2F7C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8102" y="2452060"/>
            <a:ext cx="5017079" cy="17458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2352B35-7B25-2F16-0469-2199E4CD9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6129" y="2412125"/>
            <a:ext cx="1583688" cy="1008574"/>
          </a:xfrm>
          <a:prstGeom prst="rect">
            <a:avLst/>
          </a:prstGeom>
        </p:spPr>
      </p:pic>
      <p:cxnSp>
        <p:nvCxnSpPr>
          <p:cNvPr id="33" name="Straight Arrow Connector 14">
            <a:extLst>
              <a:ext uri="{FF2B5EF4-FFF2-40B4-BE49-F238E27FC236}">
                <a16:creationId xmlns:a16="http://schemas.microsoft.com/office/drawing/2014/main" id="{8B6719EE-9ACE-8312-EFAB-1ED2A590A31A}"/>
              </a:ext>
            </a:extLst>
          </p:cNvPr>
          <p:cNvCxnSpPr>
            <a:cxnSpLocks/>
          </p:cNvCxnSpPr>
          <p:nvPr/>
        </p:nvCxnSpPr>
        <p:spPr>
          <a:xfrm rot="10800000">
            <a:off x="6199415" y="2567585"/>
            <a:ext cx="655747" cy="458647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86893A88-3BD4-CCA7-50B2-F395B32885D9}"/>
              </a:ext>
            </a:extLst>
          </p:cNvPr>
          <p:cNvSpPr txBox="1"/>
          <p:nvPr/>
        </p:nvSpPr>
        <p:spPr>
          <a:xfrm>
            <a:off x="4620097" y="3386498"/>
            <a:ext cx="2399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Your company side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8A110D3-7DA8-5EEB-D5A2-241E396BC8EA}"/>
              </a:ext>
            </a:extLst>
          </p:cNvPr>
          <p:cNvSpPr/>
          <p:nvPr/>
        </p:nvSpPr>
        <p:spPr>
          <a:xfrm>
            <a:off x="6336568" y="281276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FB96E9DF-1299-F5F5-282F-856097ED8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3378" y="3934068"/>
            <a:ext cx="1576439" cy="976168"/>
          </a:xfrm>
          <a:prstGeom prst="rect">
            <a:avLst/>
          </a:prstGeom>
        </p:spPr>
      </p:pic>
      <p:cxnSp>
        <p:nvCxnSpPr>
          <p:cNvPr id="50" name="Straight Arrow Connector 14">
            <a:extLst>
              <a:ext uri="{FF2B5EF4-FFF2-40B4-BE49-F238E27FC236}">
                <a16:creationId xmlns:a16="http://schemas.microsoft.com/office/drawing/2014/main" id="{1092DA89-0CF2-23D4-E002-3A32268A1B4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99415" y="3024031"/>
            <a:ext cx="4103914" cy="1025569"/>
          </a:xfrm>
          <a:prstGeom prst="bentConnector3">
            <a:avLst>
              <a:gd name="adj1" fmla="val 6101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17C59BCE-D66B-590B-3697-059A6AF7BDAA}"/>
              </a:ext>
            </a:extLst>
          </p:cNvPr>
          <p:cNvSpPr/>
          <p:nvPr/>
        </p:nvSpPr>
        <p:spPr>
          <a:xfrm>
            <a:off x="6341213" y="386543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366B36E-7AF0-0C43-32FB-90A3D30280B6}"/>
              </a:ext>
            </a:extLst>
          </p:cNvPr>
          <p:cNvSpPr txBox="1"/>
          <p:nvPr/>
        </p:nvSpPr>
        <p:spPr>
          <a:xfrm>
            <a:off x="4620097" y="4876035"/>
            <a:ext cx="2399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BINUS Side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68978175-A0FE-7EA7-86D7-CE297D95D0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3057" y="4807624"/>
            <a:ext cx="5047168" cy="173167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4" name="Straight Arrow Connector 14">
            <a:extLst>
              <a:ext uri="{FF2B5EF4-FFF2-40B4-BE49-F238E27FC236}">
                <a16:creationId xmlns:a16="http://schemas.microsoft.com/office/drawing/2014/main" id="{E79E8979-A788-6F04-EAAF-280D702B2046}"/>
              </a:ext>
            </a:extLst>
          </p:cNvPr>
          <p:cNvCxnSpPr>
            <a:cxnSpLocks/>
            <a:stCxn id="22" idx="2"/>
            <a:endCxn id="63" idx="0"/>
          </p:cNvCxnSpPr>
          <p:nvPr/>
        </p:nvCxnSpPr>
        <p:spPr>
          <a:xfrm rot="5400000">
            <a:off x="9051764" y="4502746"/>
            <a:ext cx="609756" cy="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41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3AE8A-E18F-24B4-6F1D-75B6BF8B6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76D3F3-85DD-6CC0-F42E-73C254404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21A8C4A-3C6B-A221-E4DC-28EB84589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AFF369-EB17-E0A5-541D-ADB9DD268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9775C8-4F84-FF54-118B-C8B3076A7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0E8B74-58EA-C903-A400-84C7960A0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1E16940-5F73-1851-2147-75D3D30F5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D05249E-FA1F-90AE-130E-3F18E1678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DBDC4A5-1F17-21AD-5D87-46686382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64" y="5845315"/>
            <a:ext cx="2119791" cy="67132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F57E659-8BB1-E68E-1ACC-1E667E87F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03F7C435-30C8-04FC-92A5-B75F827E6719}"/>
              </a:ext>
            </a:extLst>
          </p:cNvPr>
          <p:cNvSpPr/>
          <p:nvPr/>
        </p:nvSpPr>
        <p:spPr>
          <a:xfrm>
            <a:off x="5163100" y="1717881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54C73A-CFDA-148D-C6D2-411B2B2B13D8}"/>
              </a:ext>
            </a:extLst>
          </p:cNvPr>
          <p:cNvSpPr/>
          <p:nvPr/>
        </p:nvSpPr>
        <p:spPr>
          <a:xfrm>
            <a:off x="5159816" y="585075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EDBCF79-BDC6-EAE6-5F33-676066F8DE5B}"/>
              </a:ext>
            </a:extLst>
          </p:cNvPr>
          <p:cNvSpPr/>
          <p:nvPr/>
        </p:nvSpPr>
        <p:spPr>
          <a:xfrm>
            <a:off x="5159816" y="2870301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ABA80-89B3-2562-DC75-9685FF6CF753}"/>
              </a:ext>
            </a:extLst>
          </p:cNvPr>
          <p:cNvSpPr/>
          <p:nvPr/>
        </p:nvSpPr>
        <p:spPr>
          <a:xfrm>
            <a:off x="5163100" y="107295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6A8ECF-C0E3-4A82-D356-DB081E2A8BB8}"/>
              </a:ext>
            </a:extLst>
          </p:cNvPr>
          <p:cNvSpPr txBox="1"/>
          <p:nvPr/>
        </p:nvSpPr>
        <p:spPr>
          <a:xfrm>
            <a:off x="5561136" y="986368"/>
            <a:ext cx="6403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Make sure you used an active email account, that has not been used for registration before</a:t>
            </a:r>
            <a:endParaRPr lang="en-ID" sz="16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D2C6F32-C908-2F45-385B-575F6D86A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964" y="1965388"/>
            <a:ext cx="4540786" cy="72969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2E28411-7753-71D6-3AE3-E1F117700561}"/>
              </a:ext>
            </a:extLst>
          </p:cNvPr>
          <p:cNvSpPr txBox="1"/>
          <p:nvPr/>
        </p:nvSpPr>
        <p:spPr>
          <a:xfrm>
            <a:off x="5596949" y="1630302"/>
            <a:ext cx="6255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Email is required, please fill it with full email format</a:t>
            </a:r>
            <a:endParaRPr lang="en-ID" sz="1600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161A115-2A80-8912-9B78-6CDA2F55B9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37" t="2304" r="1348" b="2288"/>
          <a:stretch>
            <a:fillRect/>
          </a:stretch>
        </p:blipFill>
        <p:spPr>
          <a:xfrm>
            <a:off x="302769" y="1870803"/>
            <a:ext cx="4010566" cy="2553542"/>
          </a:xfrm>
          <a:prstGeom prst="roundRect">
            <a:avLst/>
          </a:prstGeom>
          <a:ln w="57150">
            <a:solidFill>
              <a:schemeClr val="tx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E4CB5-5DC1-3D86-20DC-5E64AC66CEBF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2310315" y="1254917"/>
            <a:ext cx="2852785" cy="988612"/>
          </a:xfrm>
          <a:prstGeom prst="bentConnector3">
            <a:avLst>
              <a:gd name="adj1" fmla="val -56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61056F5-9361-FF86-8708-ED7FDB123879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3894738" y="1899846"/>
            <a:ext cx="1268362" cy="108426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8E19564-8D57-1395-E0EE-FDAF9940804C}"/>
              </a:ext>
            </a:extLst>
          </p:cNvPr>
          <p:cNvCxnSpPr>
            <a:cxnSpLocks/>
            <a:endCxn id="36" idx="1"/>
          </p:cNvCxnSpPr>
          <p:nvPr/>
        </p:nvCxnSpPr>
        <p:spPr>
          <a:xfrm flipV="1">
            <a:off x="3819515" y="3052266"/>
            <a:ext cx="1340301" cy="26154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391283A-BA57-1961-40D2-9A71AA53E15B}"/>
              </a:ext>
            </a:extLst>
          </p:cNvPr>
          <p:cNvSpPr txBox="1"/>
          <p:nvPr/>
        </p:nvSpPr>
        <p:spPr>
          <a:xfrm>
            <a:off x="5627111" y="2812283"/>
            <a:ext cx="551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Password is required and follow some requirement</a:t>
            </a:r>
            <a:endParaRPr lang="en-ID" sz="16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E2137E-ED44-DCF6-9BC5-90714422C09C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3819515" y="3711825"/>
            <a:ext cx="1340301" cy="2320898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DBE69B5D-94F9-2063-4BC7-54BE36BFD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2151" y="3111833"/>
            <a:ext cx="4540786" cy="7801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239C63B-D648-F276-E156-74BFA0D986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0647" y="3694268"/>
            <a:ext cx="2512290" cy="191916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69AE610-E9FA-156B-4DCF-3038D51E913D}"/>
              </a:ext>
            </a:extLst>
          </p:cNvPr>
          <p:cNvSpPr txBox="1"/>
          <p:nvPr/>
        </p:nvSpPr>
        <p:spPr>
          <a:xfrm>
            <a:off x="0" y="143211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Create Account</a:t>
            </a:r>
          </a:p>
        </p:txBody>
      </p:sp>
    </p:spTree>
    <p:extLst>
      <p:ext uri="{BB962C8B-B14F-4D97-AF65-F5344CB8AC3E}">
        <p14:creationId xmlns:p14="http://schemas.microsoft.com/office/powerpoint/2010/main" val="9515532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F33F6-23AE-7D63-B50A-1DF9E4C4B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0C7F7D-7806-644D-26F2-9F03ED9E4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95FB2EA-A97C-24FF-FB1D-5E7262842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31687D-D3DF-2298-BF10-90437637B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3352CB-065F-DF5D-FB59-19A8BF3A2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FB136AE-249A-0D62-A83A-B4BB46102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B301BE9-308F-B557-7E95-F8EB0B7C0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C13D94-1602-DB72-711C-91C0917BF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40A012E-D753-ABB5-03E6-F8724D0D8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00A8A0-B604-56D5-755C-D317243AA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924EC6-DBB7-8B3B-C312-0B23BF55F60A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8220DD-70E1-11F5-93CA-34B55175653A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Questionnaire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454F6-DAD1-7080-965A-05E7B912F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89" y="1025517"/>
            <a:ext cx="7738749" cy="20943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5408B1-075F-E7E1-FEAA-3AF60C1EB9C5}"/>
              </a:ext>
            </a:extLst>
          </p:cNvPr>
          <p:cNvSpPr txBox="1"/>
          <p:nvPr/>
        </p:nvSpPr>
        <p:spPr>
          <a:xfrm>
            <a:off x="7019682" y="1057929"/>
            <a:ext cx="4954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BINUS Alumnus, if owner of the company is alumnus</a:t>
            </a:r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1E7316AF-3E16-AFD4-C06D-7E4980B9A0F3}"/>
              </a:ext>
            </a:extLst>
          </p:cNvPr>
          <p:cNvCxnSpPr>
            <a:cxnSpLocks/>
          </p:cNvCxnSpPr>
          <p:nvPr/>
        </p:nvCxnSpPr>
        <p:spPr>
          <a:xfrm>
            <a:off x="8127238" y="1990571"/>
            <a:ext cx="853476" cy="434139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D80F5694-4D8C-2737-9CE1-4EF464DEF370}"/>
              </a:ext>
            </a:extLst>
          </p:cNvPr>
          <p:cNvSpPr/>
          <p:nvPr/>
        </p:nvSpPr>
        <p:spPr>
          <a:xfrm>
            <a:off x="8353316" y="185384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ADAD71-AB2F-D602-8813-686DDAFFC247}"/>
              </a:ext>
            </a:extLst>
          </p:cNvPr>
          <p:cNvSpPr txBox="1"/>
          <p:nvPr/>
        </p:nvSpPr>
        <p:spPr>
          <a:xfrm>
            <a:off x="8980714" y="2217777"/>
            <a:ext cx="252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Complete the details</a:t>
            </a:r>
          </a:p>
        </p:txBody>
      </p:sp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10880D7A-A05F-0418-D4CE-9C912BD47360}"/>
              </a:ext>
            </a:extLst>
          </p:cNvPr>
          <p:cNvCxnSpPr>
            <a:cxnSpLocks/>
          </p:cNvCxnSpPr>
          <p:nvPr/>
        </p:nvCxnSpPr>
        <p:spPr>
          <a:xfrm flipV="1">
            <a:off x="757980" y="1240971"/>
            <a:ext cx="6261702" cy="18296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46FDA5ED-9EE0-4F35-06B0-809D2FB9B455}"/>
              </a:ext>
            </a:extLst>
          </p:cNvPr>
          <p:cNvSpPr/>
          <p:nvPr/>
        </p:nvSpPr>
        <p:spPr>
          <a:xfrm>
            <a:off x="4682721" y="106693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136ACE-07FB-AE3B-EDC7-4DFA1FDC804F}"/>
              </a:ext>
            </a:extLst>
          </p:cNvPr>
          <p:cNvSpPr txBox="1"/>
          <p:nvPr/>
        </p:nvSpPr>
        <p:spPr>
          <a:xfrm>
            <a:off x="162694" y="5840419"/>
            <a:ext cx="6098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en-US" sz="1800" dirty="0"/>
          </a:p>
          <a:p>
            <a:pPr marL="285750" indent="-285750">
              <a:buFontTx/>
              <a:buChar char="-"/>
            </a:pPr>
            <a:endParaRPr lang="en-US" sz="18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E29968-1FE8-F385-F017-563F67B3EA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6755" y="2903417"/>
            <a:ext cx="2014016" cy="212880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9" name="Straight Arrow Connector 14">
            <a:extLst>
              <a:ext uri="{FF2B5EF4-FFF2-40B4-BE49-F238E27FC236}">
                <a16:creationId xmlns:a16="http://schemas.microsoft.com/office/drawing/2014/main" id="{F295651F-C44B-5B0E-917B-E0BA09A86ADB}"/>
              </a:ext>
            </a:extLst>
          </p:cNvPr>
          <p:cNvCxnSpPr>
            <a:cxnSpLocks/>
          </p:cNvCxnSpPr>
          <p:nvPr/>
        </p:nvCxnSpPr>
        <p:spPr>
          <a:xfrm>
            <a:off x="576943" y="2974738"/>
            <a:ext cx="981447" cy="729387"/>
          </a:xfrm>
          <a:prstGeom prst="bentConnector3">
            <a:avLst>
              <a:gd name="adj1" fmla="val 643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10B3A0B6-E400-DB56-C831-E7E4EE4E96D9}"/>
              </a:ext>
            </a:extLst>
          </p:cNvPr>
          <p:cNvSpPr/>
          <p:nvPr/>
        </p:nvSpPr>
        <p:spPr>
          <a:xfrm>
            <a:off x="398075" y="352216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A0EED40-F2B5-7675-278E-28A3ADF4F879}"/>
              </a:ext>
            </a:extLst>
          </p:cNvPr>
          <p:cNvSpPr/>
          <p:nvPr/>
        </p:nvSpPr>
        <p:spPr>
          <a:xfrm>
            <a:off x="398075" y="1704260"/>
            <a:ext cx="7737527" cy="89922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6783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9D017-FDB5-6D66-10CB-871C08BEA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8607CB-1721-941A-238A-8A52934C1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D4E0C4-9DE6-1B93-007B-CD1A9FF19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186208-3CA0-3670-95EA-7662F5C59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CB944-B480-5289-E1CB-F719F2EF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17E693A-2566-31BE-CE37-2C1AE24CB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72F15A8-2BDE-CDAE-A93F-32A1E2413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A786028-5095-F789-3BA0-A91A27E88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51D21F5-D930-E8C7-A055-BD7E73C8C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34A5C4-902D-D553-6FFA-B6319586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2A907F-6305-6E0C-3BD3-5DD65B3694E0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359655-95FF-5EA0-C83C-5B18F43DDD81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Questionnaire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FA2746-6355-433E-C122-038E26968D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984"/>
          <a:stretch>
            <a:fillRect/>
          </a:stretch>
        </p:blipFill>
        <p:spPr>
          <a:xfrm>
            <a:off x="283028" y="1639150"/>
            <a:ext cx="8872208" cy="15473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43E9A7-0255-D3E1-A83B-C1FC484BE718}"/>
              </a:ext>
            </a:extLst>
          </p:cNvPr>
          <p:cNvSpPr txBox="1"/>
          <p:nvPr/>
        </p:nvSpPr>
        <p:spPr>
          <a:xfrm>
            <a:off x="189974" y="2501866"/>
            <a:ext cx="4250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Project References is optional, but this is a good information to show Supplier achievement and experience.</a:t>
            </a:r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8884EE5B-83C8-BEDF-3918-97BBB42CA6E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629698" y="2911929"/>
            <a:ext cx="3211178" cy="972744"/>
          </a:xfrm>
          <a:prstGeom prst="bentConnector3">
            <a:avLst>
              <a:gd name="adj1" fmla="val 1084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2F47BD9A-BD64-008F-3D48-28F367C36975}"/>
              </a:ext>
            </a:extLst>
          </p:cNvPr>
          <p:cNvSpPr/>
          <p:nvPr/>
        </p:nvSpPr>
        <p:spPr>
          <a:xfrm>
            <a:off x="3043733" y="3718723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cxnSp>
        <p:nvCxnSpPr>
          <p:cNvPr id="7" name="Straight Arrow Connector 14">
            <a:extLst>
              <a:ext uri="{FF2B5EF4-FFF2-40B4-BE49-F238E27FC236}">
                <a16:creationId xmlns:a16="http://schemas.microsoft.com/office/drawing/2014/main" id="{2082AB31-A45C-5AFA-8E97-9EAD621931D9}"/>
              </a:ext>
            </a:extLst>
          </p:cNvPr>
          <p:cNvCxnSpPr>
            <a:cxnSpLocks/>
          </p:cNvCxnSpPr>
          <p:nvPr/>
        </p:nvCxnSpPr>
        <p:spPr>
          <a:xfrm rot="16200000" flipH="1">
            <a:off x="8734954" y="2075015"/>
            <a:ext cx="959713" cy="414296"/>
          </a:xfrm>
          <a:prstGeom prst="bentConnector3">
            <a:avLst>
              <a:gd name="adj1" fmla="val -1609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318F7E8-BBE8-6B8C-98E4-BDE61215C2B4}"/>
              </a:ext>
            </a:extLst>
          </p:cNvPr>
          <p:cNvSpPr/>
          <p:nvPr/>
        </p:nvSpPr>
        <p:spPr>
          <a:xfrm>
            <a:off x="9221297" y="1995645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0F72E8-DC02-A841-84ED-98A9020BBAFA}"/>
              </a:ext>
            </a:extLst>
          </p:cNvPr>
          <p:cNvSpPr txBox="1"/>
          <p:nvPr/>
        </p:nvSpPr>
        <p:spPr>
          <a:xfrm>
            <a:off x="8889718" y="1450750"/>
            <a:ext cx="252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+ to Add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0C9F939-83AE-704F-8E16-A0172AF38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0876" y="2772144"/>
            <a:ext cx="6116492" cy="39316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E6B1177-904B-DA1C-191E-73383E75AA07}"/>
              </a:ext>
            </a:extLst>
          </p:cNvPr>
          <p:cNvSpPr txBox="1"/>
          <p:nvPr/>
        </p:nvSpPr>
        <p:spPr>
          <a:xfrm>
            <a:off x="291716" y="3713321"/>
            <a:ext cx="252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Complete the details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D2508D-415A-D413-DEA1-AA3E558C5602}"/>
              </a:ext>
            </a:extLst>
          </p:cNvPr>
          <p:cNvSpPr txBox="1"/>
          <p:nvPr/>
        </p:nvSpPr>
        <p:spPr>
          <a:xfrm>
            <a:off x="291716" y="5298728"/>
            <a:ext cx="233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Save Changes</a:t>
            </a:r>
          </a:p>
        </p:txBody>
      </p:sp>
      <p:cxnSp>
        <p:nvCxnSpPr>
          <p:cNvPr id="45" name="Straight Arrow Connector 14">
            <a:extLst>
              <a:ext uri="{FF2B5EF4-FFF2-40B4-BE49-F238E27FC236}">
                <a16:creationId xmlns:a16="http://schemas.microsoft.com/office/drawing/2014/main" id="{948A982D-A498-D3A6-C217-0DE77FF996FA}"/>
              </a:ext>
            </a:extLst>
          </p:cNvPr>
          <p:cNvCxnSpPr>
            <a:cxnSpLocks/>
          </p:cNvCxnSpPr>
          <p:nvPr/>
        </p:nvCxnSpPr>
        <p:spPr>
          <a:xfrm rot="10800000">
            <a:off x="2629701" y="5483394"/>
            <a:ext cx="8872207" cy="870812"/>
          </a:xfrm>
          <a:prstGeom prst="bentConnector3">
            <a:avLst>
              <a:gd name="adj1" fmla="val 2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43847C17-CA2E-264C-D0C8-2BB8FF11688C}"/>
              </a:ext>
            </a:extLst>
          </p:cNvPr>
          <p:cNvSpPr/>
          <p:nvPr/>
        </p:nvSpPr>
        <p:spPr>
          <a:xfrm>
            <a:off x="3043733" y="532440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F48F4E-E8C6-3F7F-04DE-96833A831773}"/>
              </a:ext>
            </a:extLst>
          </p:cNvPr>
          <p:cNvSpPr txBox="1"/>
          <p:nvPr/>
        </p:nvSpPr>
        <p:spPr>
          <a:xfrm>
            <a:off x="189406" y="1201175"/>
            <a:ext cx="8688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Project References</a:t>
            </a:r>
          </a:p>
          <a:p>
            <a:r>
              <a:rPr lang="en-US" dirty="0"/>
              <a:t>Add Project References for information</a:t>
            </a:r>
          </a:p>
        </p:txBody>
      </p:sp>
    </p:spTree>
    <p:extLst>
      <p:ext uri="{BB962C8B-B14F-4D97-AF65-F5344CB8AC3E}">
        <p14:creationId xmlns:p14="http://schemas.microsoft.com/office/powerpoint/2010/main" val="40014965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53A79-7C34-9375-1DDD-757019928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B1216B-0B98-B6CD-8F89-68BFBC8CD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8A588F0-35F5-4A54-B534-C7BF3EB44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301AE3-AA6C-060A-7F5A-E99A5C74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911721-8147-B4C2-6B13-043A8A371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C4649DD-0C04-C4C2-73B5-01A7368C1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E265DB2-5A0D-ED6C-E934-E83E5B17C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37A83B1-23EE-63A0-4A77-DDD339F5C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3393301-0074-1F48-F1BC-EFA9D9A31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72FC5E-5DC1-AE84-21B6-645A378D8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63ABFA-2C98-6E8D-CCED-245341DC63B9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F433BE-9A9B-CF04-167C-76A5C8ED0571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Questionnaire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1C9CB6-990E-F272-19B7-9B7B8021E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95" y="1012139"/>
            <a:ext cx="9600989" cy="49443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99B1AFA-4449-645A-9634-A95D267744F4}"/>
              </a:ext>
            </a:extLst>
          </p:cNvPr>
          <p:cNvSpPr txBox="1"/>
          <p:nvPr/>
        </p:nvSpPr>
        <p:spPr>
          <a:xfrm>
            <a:off x="6369550" y="1930105"/>
            <a:ext cx="4250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fill all of this question. </a:t>
            </a:r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63D48600-ACA9-5E6C-40A3-3056494946D6}"/>
              </a:ext>
            </a:extLst>
          </p:cNvPr>
          <p:cNvCxnSpPr>
            <a:cxnSpLocks/>
          </p:cNvCxnSpPr>
          <p:nvPr/>
        </p:nvCxnSpPr>
        <p:spPr>
          <a:xfrm>
            <a:off x="1028700" y="1146171"/>
            <a:ext cx="5312229" cy="968600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647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5BE3A-CF50-15F9-FA93-6E051B7BC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ECD2D1-45F5-5A2D-2748-A7F8C1FAB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AFC1B9-8B3D-D5D8-F5C9-2F6B8C035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94AFD6-4CC1-1A38-F4AA-6EA9DD68A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DFDE7C-08BD-B2DF-979C-159094271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BB84ED-DCC9-4D79-3EBB-C20B2E44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DC6CA3E-E21E-4F2B-3A41-E75031FCB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8AEDEA7-4B67-2410-BBB6-29268B021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0205091-34B6-287C-8B47-46229533F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F5B4985D-91F8-CD0A-5EAE-B3A4E3EA7793}"/>
              </a:ext>
            </a:extLst>
          </p:cNvPr>
          <p:cNvCxnSpPr>
            <a:cxnSpLocks/>
          </p:cNvCxnSpPr>
          <p:nvPr/>
        </p:nvCxnSpPr>
        <p:spPr>
          <a:xfrm>
            <a:off x="4120976" y="7652851"/>
            <a:ext cx="10449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C736FCA2-8BFB-E4E1-242B-CD762C7545DF}"/>
              </a:ext>
            </a:extLst>
          </p:cNvPr>
          <p:cNvSpPr/>
          <p:nvPr/>
        </p:nvSpPr>
        <p:spPr>
          <a:xfrm>
            <a:off x="4595155" y="747088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68A2AB-6FCC-CFCD-E70A-FA8B662763F1}"/>
              </a:ext>
            </a:extLst>
          </p:cNvPr>
          <p:cNvSpPr txBox="1"/>
          <p:nvPr/>
        </p:nvSpPr>
        <p:spPr>
          <a:xfrm>
            <a:off x="5110844" y="7466355"/>
            <a:ext cx="472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Currency </a:t>
            </a:r>
            <a:r>
              <a:rPr lang="en-US"/>
              <a:t>accepted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3EFE54-DEAD-2849-57CC-351DC8C4A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86" y="902759"/>
            <a:ext cx="11778343" cy="38166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7B5AAC-2EB0-3396-1FC9-BD849EA04F4E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07B899-E019-5334-05E1-49803C100F13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Declaration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606747-8E36-FF24-52AF-E41FB37ABC9A}"/>
              </a:ext>
            </a:extLst>
          </p:cNvPr>
          <p:cNvSpPr txBox="1"/>
          <p:nvPr/>
        </p:nvSpPr>
        <p:spPr>
          <a:xfrm>
            <a:off x="6166757" y="4867913"/>
            <a:ext cx="49683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Declaration is our Integrity Pact</a:t>
            </a:r>
          </a:p>
          <a:p>
            <a:pPr marL="285750" indent="-285750">
              <a:buFontTx/>
              <a:buChar char="-"/>
            </a:pPr>
            <a:r>
              <a:rPr lang="en-US" dirty="0"/>
              <a:t>You have to agree to integrity pact</a:t>
            </a:r>
          </a:p>
          <a:p>
            <a:pPr marL="285750" indent="-285750">
              <a:buFontTx/>
              <a:buChar char="-"/>
            </a:pPr>
            <a:r>
              <a:rPr lang="en-US" dirty="0"/>
              <a:t>Read it and check as a sign that you have read</a:t>
            </a:r>
          </a:p>
          <a:p>
            <a:pPr marL="285750" indent="-285750">
              <a:buFontTx/>
              <a:buChar char="-"/>
            </a:pPr>
            <a:r>
              <a:rPr lang="en-US" dirty="0"/>
              <a:t>This declaration also have to be sign by min level director or equal</a:t>
            </a:r>
          </a:p>
        </p:txBody>
      </p:sp>
      <p:pic>
        <p:nvPicPr>
          <p:cNvPr id="24" name="Picture 23" descr="Mandatory - Free shapes and symbols icons">
            <a:extLst>
              <a:ext uri="{FF2B5EF4-FFF2-40B4-BE49-F238E27FC236}">
                <a16:creationId xmlns:a16="http://schemas.microsoft.com/office/drawing/2014/main" id="{F6995304-FDDA-D359-D787-4F33B86C6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1438" y="4961258"/>
            <a:ext cx="645319" cy="64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637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CB101-4C7A-8C4C-2792-A24C879B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ACB4CA-3100-1D6B-0BFF-13649014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AD30A9-4CEB-6358-74E9-4FC74DC4F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19F199-8145-9D13-9605-2562E8BE0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2E4E02-67E1-C9FB-DA55-05417828B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AFE79F5-0D5F-0908-D5E6-7193B50AA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193713A9-02E0-F55F-9BBB-006BA97B5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A623A33-2F0A-8825-DBE4-A4535C88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F5CBC19-FF5E-FA57-052A-3B96DD4A8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A879FF-40AF-89FD-17AE-2B87DBCBC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148" y="3568227"/>
            <a:ext cx="11636468" cy="32194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35172C-CC3D-7706-5DC3-550A5E993518}"/>
              </a:ext>
            </a:extLst>
          </p:cNvPr>
          <p:cNvSpPr txBox="1"/>
          <p:nvPr/>
        </p:nvSpPr>
        <p:spPr>
          <a:xfrm>
            <a:off x="0" y="22037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6BFD0-7A30-4BE8-67AC-AE1CC47CEDDA}"/>
              </a:ext>
            </a:extLst>
          </p:cNvPr>
          <p:cNvSpPr txBox="1"/>
          <p:nvPr/>
        </p:nvSpPr>
        <p:spPr>
          <a:xfrm>
            <a:off x="2869509" y="563852"/>
            <a:ext cx="6487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Declaration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FE2061-1410-3FB9-4A1E-7223FAB90E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9127"/>
          <a:stretch>
            <a:fillRect/>
          </a:stretch>
        </p:blipFill>
        <p:spPr>
          <a:xfrm>
            <a:off x="321717" y="1038968"/>
            <a:ext cx="11641683" cy="2601568"/>
          </a:xfrm>
          <a:prstGeom prst="rect">
            <a:avLst/>
          </a:prstGeom>
        </p:spPr>
      </p:pic>
      <p:cxnSp>
        <p:nvCxnSpPr>
          <p:cNvPr id="23" name="Straight Arrow Connector 14">
            <a:extLst>
              <a:ext uri="{FF2B5EF4-FFF2-40B4-BE49-F238E27FC236}">
                <a16:creationId xmlns:a16="http://schemas.microsoft.com/office/drawing/2014/main" id="{13F5AC4B-11AC-8678-10CC-E7766788F286}"/>
              </a:ext>
            </a:extLst>
          </p:cNvPr>
          <p:cNvCxnSpPr>
            <a:cxnSpLocks/>
          </p:cNvCxnSpPr>
          <p:nvPr/>
        </p:nvCxnSpPr>
        <p:spPr>
          <a:xfrm>
            <a:off x="6363390" y="3822501"/>
            <a:ext cx="1097402" cy="320421"/>
          </a:xfrm>
          <a:prstGeom prst="bentConnector3">
            <a:avLst>
              <a:gd name="adj1" fmla="val -94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CD37138E-37B3-CCB6-95AE-FBCF613ACA9B}"/>
              </a:ext>
            </a:extLst>
          </p:cNvPr>
          <p:cNvSpPr/>
          <p:nvPr/>
        </p:nvSpPr>
        <p:spPr>
          <a:xfrm>
            <a:off x="6162730" y="396095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2970DC-8829-CD99-C83A-DC014C58E13E}"/>
              </a:ext>
            </a:extLst>
          </p:cNvPr>
          <p:cNvSpPr txBox="1"/>
          <p:nvPr/>
        </p:nvSpPr>
        <p:spPr>
          <a:xfrm>
            <a:off x="7460792" y="3978178"/>
            <a:ext cx="4551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Form, Complete and Sign</a:t>
            </a:r>
          </a:p>
        </p:txBody>
      </p:sp>
      <p:cxnSp>
        <p:nvCxnSpPr>
          <p:cNvPr id="28" name="Straight Arrow Connector 14">
            <a:extLst>
              <a:ext uri="{FF2B5EF4-FFF2-40B4-BE49-F238E27FC236}">
                <a16:creationId xmlns:a16="http://schemas.microsoft.com/office/drawing/2014/main" id="{D10D6E2E-2950-D19A-363C-46ADF3E222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68243" y="4283529"/>
            <a:ext cx="3445328" cy="774324"/>
          </a:xfrm>
          <a:prstGeom prst="bentConnector3">
            <a:avLst>
              <a:gd name="adj1" fmla="val 237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75BDFFED-C0CB-D595-79FC-4B832134A1DD}"/>
              </a:ext>
            </a:extLst>
          </p:cNvPr>
          <p:cNvSpPr/>
          <p:nvPr/>
        </p:nvSpPr>
        <p:spPr>
          <a:xfrm>
            <a:off x="10399682" y="4848502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D6F2D1-1589-9E0D-5990-D051CDADD704}"/>
              </a:ext>
            </a:extLst>
          </p:cNvPr>
          <p:cNvSpPr txBox="1"/>
          <p:nvPr/>
        </p:nvSpPr>
        <p:spPr>
          <a:xfrm>
            <a:off x="7076830" y="5048525"/>
            <a:ext cx="2899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Upload again to this field</a:t>
            </a:r>
          </a:p>
        </p:txBody>
      </p:sp>
      <p:cxnSp>
        <p:nvCxnSpPr>
          <p:cNvPr id="43" name="Straight Arrow Connector 14">
            <a:extLst>
              <a:ext uri="{FF2B5EF4-FFF2-40B4-BE49-F238E27FC236}">
                <a16:creationId xmlns:a16="http://schemas.microsoft.com/office/drawing/2014/main" id="{184A2EA4-F70B-027C-8A0F-D1DEAFBA90D9}"/>
              </a:ext>
            </a:extLst>
          </p:cNvPr>
          <p:cNvCxnSpPr>
            <a:cxnSpLocks/>
          </p:cNvCxnSpPr>
          <p:nvPr/>
        </p:nvCxnSpPr>
        <p:spPr>
          <a:xfrm>
            <a:off x="1752600" y="5819032"/>
            <a:ext cx="5477737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496C8C3-BC16-D63C-2CD8-F129B09B5CF5}"/>
              </a:ext>
            </a:extLst>
          </p:cNvPr>
          <p:cNvSpPr txBox="1"/>
          <p:nvPr/>
        </p:nvSpPr>
        <p:spPr>
          <a:xfrm>
            <a:off x="7186819" y="5638256"/>
            <a:ext cx="149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Check </a:t>
            </a:r>
            <a:r>
              <a:rPr lang="en-US" dirty="0"/>
              <a:t>Agree</a:t>
            </a:r>
          </a:p>
        </p:txBody>
      </p:sp>
      <p:cxnSp>
        <p:nvCxnSpPr>
          <p:cNvPr id="49" name="Straight Arrow Connector 14">
            <a:extLst>
              <a:ext uri="{FF2B5EF4-FFF2-40B4-BE49-F238E27FC236}">
                <a16:creationId xmlns:a16="http://schemas.microsoft.com/office/drawing/2014/main" id="{72D9204F-C2CE-99E0-568E-1675548C7575}"/>
              </a:ext>
            </a:extLst>
          </p:cNvPr>
          <p:cNvCxnSpPr>
            <a:cxnSpLocks/>
          </p:cNvCxnSpPr>
          <p:nvPr/>
        </p:nvCxnSpPr>
        <p:spPr>
          <a:xfrm>
            <a:off x="1768964" y="6464029"/>
            <a:ext cx="5461373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EC34EBEB-DC53-C744-8711-37746027F61F}"/>
              </a:ext>
            </a:extLst>
          </p:cNvPr>
          <p:cNvSpPr txBox="1"/>
          <p:nvPr/>
        </p:nvSpPr>
        <p:spPr>
          <a:xfrm>
            <a:off x="7204978" y="6279363"/>
            <a:ext cx="438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Signature Name </a:t>
            </a:r>
            <a:r>
              <a:rPr lang="en-US" dirty="0"/>
              <a:t>(director or equal)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6907353-C4CC-EF69-C961-A4F69ABD6DAC}"/>
              </a:ext>
            </a:extLst>
          </p:cNvPr>
          <p:cNvSpPr/>
          <p:nvPr/>
        </p:nvSpPr>
        <p:spPr>
          <a:xfrm>
            <a:off x="6157287" y="5637067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FA1F26D-56CE-6C6F-70AB-C3C0F33DBF64}"/>
              </a:ext>
            </a:extLst>
          </p:cNvPr>
          <p:cNvSpPr/>
          <p:nvPr/>
        </p:nvSpPr>
        <p:spPr>
          <a:xfrm>
            <a:off x="6153104" y="6271178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159394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D2857-0F14-8EB2-2694-3D842713A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CC4DDF-39A9-FF7B-8027-5C866B46B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DD9EE77-D4F5-4D6F-12FF-8E28ADFD3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C949A6-AB3F-DE52-DE21-F64256E1AA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BE051A-DB22-4E5D-0201-F3FDC2EE5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DC74EE-5608-82BE-B795-EAFFF9458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A7918BA-88A2-C9D0-1E5F-16CE01A30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2DAD7F4-FBFB-1CE2-D079-DEE7B1EC1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AF0671-6C24-7B91-1C65-A292AE6B879F}"/>
              </a:ext>
            </a:extLst>
          </p:cNvPr>
          <p:cNvSpPr txBox="1"/>
          <p:nvPr/>
        </p:nvSpPr>
        <p:spPr>
          <a:xfrm>
            <a:off x="1573059" y="143211"/>
            <a:ext cx="8664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Complete Registration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8777DAC-2636-6B11-F5E8-DAF066061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7F41A474-1ACC-5E28-9427-C99B0760DF7E}"/>
              </a:ext>
            </a:extLst>
          </p:cNvPr>
          <p:cNvCxnSpPr>
            <a:cxnSpLocks/>
          </p:cNvCxnSpPr>
          <p:nvPr/>
        </p:nvCxnSpPr>
        <p:spPr>
          <a:xfrm>
            <a:off x="4120976" y="7652851"/>
            <a:ext cx="10449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C048F3D1-ECE5-3915-074D-DBB865A1C20D}"/>
              </a:ext>
            </a:extLst>
          </p:cNvPr>
          <p:cNvSpPr/>
          <p:nvPr/>
        </p:nvSpPr>
        <p:spPr>
          <a:xfrm>
            <a:off x="4595155" y="747088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93DDEC-6222-0973-8474-753D04E75304}"/>
              </a:ext>
            </a:extLst>
          </p:cNvPr>
          <p:cNvSpPr txBox="1"/>
          <p:nvPr/>
        </p:nvSpPr>
        <p:spPr>
          <a:xfrm>
            <a:off x="5110844" y="7466355"/>
            <a:ext cx="472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Currency </a:t>
            </a:r>
            <a:r>
              <a:rPr lang="en-US"/>
              <a:t>accepted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15C561-C478-8BCE-D2E9-709A83894AD3}"/>
              </a:ext>
            </a:extLst>
          </p:cNvPr>
          <p:cNvSpPr txBox="1"/>
          <p:nvPr/>
        </p:nvSpPr>
        <p:spPr>
          <a:xfrm>
            <a:off x="1445900" y="2907196"/>
            <a:ext cx="4590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At any time, you can </a:t>
            </a:r>
            <a:r>
              <a:rPr lang="en-US" b="1" dirty="0">
                <a:highlight>
                  <a:srgbClr val="FFFF00"/>
                </a:highlight>
              </a:rPr>
              <a:t>Click Save as Draft</a:t>
            </a:r>
          </a:p>
          <a:p>
            <a:r>
              <a:rPr lang="en-US" dirty="0"/>
              <a:t>You can continue your registration later by Click </a:t>
            </a:r>
            <a:r>
              <a:rPr lang="en-US" b="1" dirty="0">
                <a:highlight>
                  <a:srgbClr val="00FFFF"/>
                </a:highlight>
              </a:rPr>
              <a:t>View My Registration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51BB2C-0033-E1DA-8C4C-A9C5F44A73E9}"/>
              </a:ext>
            </a:extLst>
          </p:cNvPr>
          <p:cNvSpPr txBox="1"/>
          <p:nvPr/>
        </p:nvSpPr>
        <p:spPr>
          <a:xfrm>
            <a:off x="2403394" y="984668"/>
            <a:ext cx="329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Click </a:t>
            </a:r>
            <a:r>
              <a:rPr lang="en-US" b="1" dirty="0">
                <a:highlight>
                  <a:srgbClr val="FFFF00"/>
                </a:highlight>
              </a:rPr>
              <a:t>Submit</a:t>
            </a:r>
          </a:p>
          <a:p>
            <a:r>
              <a:rPr lang="en-US" dirty="0"/>
              <a:t>to sent the registration application to Internal BINUS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9C9426-8AF4-C74E-5AA9-2FDA188E05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8912" b="-1785"/>
          <a:stretch>
            <a:fillRect/>
          </a:stretch>
        </p:blipFill>
        <p:spPr>
          <a:xfrm>
            <a:off x="320093" y="2166257"/>
            <a:ext cx="4590230" cy="74093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68A23F80-160D-73E0-5414-E94D22609CA5}"/>
              </a:ext>
            </a:extLst>
          </p:cNvPr>
          <p:cNvCxnSpPr>
            <a:cxnSpLocks/>
          </p:cNvCxnSpPr>
          <p:nvPr/>
        </p:nvCxnSpPr>
        <p:spPr>
          <a:xfrm>
            <a:off x="693489" y="2753160"/>
            <a:ext cx="752410" cy="402771"/>
          </a:xfrm>
          <a:prstGeom prst="bentConnector3">
            <a:avLst>
              <a:gd name="adj1" fmla="val 4426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4">
            <a:extLst>
              <a:ext uri="{FF2B5EF4-FFF2-40B4-BE49-F238E27FC236}">
                <a16:creationId xmlns:a16="http://schemas.microsoft.com/office/drawing/2014/main" id="{80C20081-EB73-CAA0-8BF1-A4164A1DC3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628691" y="1610490"/>
            <a:ext cx="1237378" cy="312028"/>
          </a:xfrm>
          <a:prstGeom prst="bentConnector3">
            <a:avLst>
              <a:gd name="adj1" fmla="val 100145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520448F-0763-88DE-C0FF-994C16BB79F3}"/>
              </a:ext>
            </a:extLst>
          </p:cNvPr>
          <p:cNvSpPr txBox="1"/>
          <p:nvPr/>
        </p:nvSpPr>
        <p:spPr>
          <a:xfrm>
            <a:off x="5921540" y="2899528"/>
            <a:ext cx="34351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At any time, you can </a:t>
            </a:r>
            <a:r>
              <a:rPr lang="en-US" b="1" dirty="0">
                <a:highlight>
                  <a:srgbClr val="FFFF00"/>
                </a:highlight>
              </a:rPr>
              <a:t>Cancel</a:t>
            </a:r>
          </a:p>
          <a:p>
            <a:r>
              <a:rPr lang="en-US" dirty="0"/>
              <a:t>Cancelling form will make the form need to be filled again</a:t>
            </a:r>
            <a:endParaRPr lang="en-US" b="1" dirty="0"/>
          </a:p>
        </p:txBody>
      </p:sp>
      <p:cxnSp>
        <p:nvCxnSpPr>
          <p:cNvPr id="32" name="Straight Arrow Connector 14">
            <a:extLst>
              <a:ext uri="{FF2B5EF4-FFF2-40B4-BE49-F238E27FC236}">
                <a16:creationId xmlns:a16="http://schemas.microsoft.com/office/drawing/2014/main" id="{31D14B25-48E2-6CDE-B57C-7CEEECBFB083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4207329" y="2483420"/>
            <a:ext cx="3431763" cy="416108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D63EF0C3-1599-BE0B-00F6-B66EF3F23F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84" y="4463683"/>
            <a:ext cx="11825653" cy="2270908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86CE861-4DF7-93D8-5ADE-46F1ECCE8D44}"/>
              </a:ext>
            </a:extLst>
          </p:cNvPr>
          <p:cNvSpPr/>
          <p:nvPr/>
        </p:nvSpPr>
        <p:spPr>
          <a:xfrm>
            <a:off x="141515" y="882022"/>
            <a:ext cx="9808028" cy="32978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45" name="Straight Arrow Connector 14">
            <a:extLst>
              <a:ext uri="{FF2B5EF4-FFF2-40B4-BE49-F238E27FC236}">
                <a16:creationId xmlns:a16="http://schemas.microsoft.com/office/drawing/2014/main" id="{28123D95-6FD1-2EF5-0CC6-2A10030C8F8D}"/>
              </a:ext>
            </a:extLst>
          </p:cNvPr>
          <p:cNvCxnSpPr>
            <a:cxnSpLocks/>
            <a:stCxn id="44" idx="3"/>
          </p:cNvCxnSpPr>
          <p:nvPr/>
        </p:nvCxnSpPr>
        <p:spPr>
          <a:xfrm>
            <a:off x="9949543" y="2530944"/>
            <a:ext cx="288472" cy="2634327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F927AA63-ED5E-36C2-CDEC-9267F69C4756}"/>
              </a:ext>
            </a:extLst>
          </p:cNvPr>
          <p:cNvSpPr txBox="1"/>
          <p:nvPr/>
        </p:nvSpPr>
        <p:spPr>
          <a:xfrm>
            <a:off x="10238016" y="2436514"/>
            <a:ext cx="19087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Whatever the action is</a:t>
            </a:r>
          </a:p>
          <a:p>
            <a:r>
              <a:rPr lang="en-US" dirty="0"/>
              <a:t>You can track your Registration Status at Homepage.</a:t>
            </a:r>
            <a:endParaRPr lang="en-US" b="1" dirty="0">
              <a:highlight>
                <a:srgbClr val="00FFFF"/>
              </a:highlight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1C7844A-B8F8-C41D-7C6D-EEA73EFC89A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19" t="12130" r="5290" b="13729"/>
          <a:stretch>
            <a:fillRect/>
          </a:stretch>
        </p:blipFill>
        <p:spPr>
          <a:xfrm>
            <a:off x="5411232" y="1033328"/>
            <a:ext cx="4455718" cy="944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728555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D2691-C262-09BE-0A80-3255805D8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C1BF0A-AFF2-2E53-488F-9B37313E6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F80669C-4E84-882E-9F52-3BDD0677D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EDDABC-313C-09F1-E8FF-ADA2DD70A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A39C6C-6E63-9951-095D-FF2FB969E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4FF713-A386-3098-8D0D-406B37255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E184E12-FB87-DBF3-0EF7-B8D79A0B7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8B430AD-7165-CFBC-3000-5701782ED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D9FFE0-FE7E-46DC-2D85-59764AAC1C74}"/>
              </a:ext>
            </a:extLst>
          </p:cNvPr>
          <p:cNvSpPr txBox="1"/>
          <p:nvPr/>
        </p:nvSpPr>
        <p:spPr>
          <a:xfrm>
            <a:off x="1573059" y="143211"/>
            <a:ext cx="8664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Track My Registration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DA9E2F6-56BD-B475-6EAC-A882745BC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8657C538-A6C8-9A32-AA9E-1EAB735621D7}"/>
              </a:ext>
            </a:extLst>
          </p:cNvPr>
          <p:cNvCxnSpPr>
            <a:cxnSpLocks/>
          </p:cNvCxnSpPr>
          <p:nvPr/>
        </p:nvCxnSpPr>
        <p:spPr>
          <a:xfrm>
            <a:off x="4120976" y="7652851"/>
            <a:ext cx="10449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98651B06-826A-988A-920F-1A43293E221C}"/>
              </a:ext>
            </a:extLst>
          </p:cNvPr>
          <p:cNvSpPr/>
          <p:nvPr/>
        </p:nvSpPr>
        <p:spPr>
          <a:xfrm>
            <a:off x="4595155" y="747088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E1EEE4-AF8C-42A8-AC4A-ED553E36BD6D}"/>
              </a:ext>
            </a:extLst>
          </p:cNvPr>
          <p:cNvSpPr txBox="1"/>
          <p:nvPr/>
        </p:nvSpPr>
        <p:spPr>
          <a:xfrm>
            <a:off x="5110844" y="7466355"/>
            <a:ext cx="472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Currency </a:t>
            </a:r>
            <a:r>
              <a:rPr lang="en-US"/>
              <a:t>accepted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8E080-2C94-CDDB-9CE9-3667685F5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22837"/>
            <a:ext cx="12192000" cy="23861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462E2D-7B28-795D-534F-8B91F7619767}"/>
              </a:ext>
            </a:extLst>
          </p:cNvPr>
          <p:cNvSpPr txBox="1"/>
          <p:nvPr/>
        </p:nvSpPr>
        <p:spPr>
          <a:xfrm>
            <a:off x="65994" y="3870994"/>
            <a:ext cx="9860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Whatever the action is</a:t>
            </a:r>
          </a:p>
          <a:p>
            <a:r>
              <a:rPr lang="en-US" dirty="0"/>
              <a:t>You can track your Registration Status at Homepage and you can Check Process History</a:t>
            </a:r>
            <a:endParaRPr lang="en-US" b="1" dirty="0">
              <a:highlight>
                <a:srgbClr val="00FFFF"/>
              </a:highlight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DCFB1C-356B-59B4-5D9E-D4BD65EBC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6859" y="3586712"/>
            <a:ext cx="1872618" cy="2099009"/>
          </a:xfrm>
          <a:prstGeom prst="round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7DBD1D8-ED90-46F5-0318-AAE2AF08257E}"/>
              </a:ext>
            </a:extLst>
          </p:cNvPr>
          <p:cNvCxnSpPr>
            <a:cxnSpLocks/>
            <a:endCxn id="13" idx="3"/>
          </p:cNvCxnSpPr>
          <p:nvPr/>
        </p:nvCxnSpPr>
        <p:spPr>
          <a:xfrm rot="5400000">
            <a:off x="10273737" y="3523497"/>
            <a:ext cx="1898460" cy="326980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6255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32413-C6D4-5A58-3F4A-A9FBF2712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8A9D291-27EA-AD99-79C7-A0983429E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F207662-B99B-27E2-4B6C-F9260DE09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02447F-A072-CAF1-6F2E-015CBF97C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CCB672-CF2B-5EE2-F9A4-0EE81A001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764645A-7A05-6420-F368-6DC601629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0337A4E4-6EC4-B1EA-9A5F-1F7C670EE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565D711-2EFE-2ADB-AC48-9FDCBCDAC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BD9575-19E0-9D6B-DAA6-AEBFA55DFFEC}"/>
              </a:ext>
            </a:extLst>
          </p:cNvPr>
          <p:cNvSpPr txBox="1"/>
          <p:nvPr/>
        </p:nvSpPr>
        <p:spPr>
          <a:xfrm>
            <a:off x="0" y="132337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FAQ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CB6F48B-097F-3BF3-76DE-88C46DE31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C4C6BF71-181C-BBB6-1AF3-6E4989B62F29}"/>
              </a:ext>
            </a:extLst>
          </p:cNvPr>
          <p:cNvSpPr txBox="1"/>
          <p:nvPr/>
        </p:nvSpPr>
        <p:spPr>
          <a:xfrm>
            <a:off x="856730" y="933437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What if you forget your password ?</a:t>
            </a:r>
          </a:p>
        </p:txBody>
      </p:sp>
      <p:pic>
        <p:nvPicPr>
          <p:cNvPr id="60" name="Picture 59" descr="Raise hand - Free communications icons">
            <a:extLst>
              <a:ext uri="{FF2B5EF4-FFF2-40B4-BE49-F238E27FC236}">
                <a16:creationId xmlns:a16="http://schemas.microsoft.com/office/drawing/2014/main" id="{81DFD88B-995B-B1B5-2899-11F900AF2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6199" y="887880"/>
            <a:ext cx="1232179" cy="123217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D11511A-3E66-E6CF-A310-43543444150B}"/>
              </a:ext>
            </a:extLst>
          </p:cNvPr>
          <p:cNvSpPr txBox="1"/>
          <p:nvPr/>
        </p:nvSpPr>
        <p:spPr>
          <a:xfrm>
            <a:off x="856731" y="3838215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What if I had failed to input OTP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AC869E-AE83-82E8-D861-7F46EF311B35}"/>
              </a:ext>
            </a:extLst>
          </p:cNvPr>
          <p:cNvSpPr txBox="1"/>
          <p:nvPr/>
        </p:nvSpPr>
        <p:spPr>
          <a:xfrm>
            <a:off x="6416466" y="923887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Is it okay to complete registration later?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82CF8-C7EC-41F4-161D-EF595C4057B8}"/>
              </a:ext>
            </a:extLst>
          </p:cNvPr>
          <p:cNvSpPr txBox="1"/>
          <p:nvPr/>
        </p:nvSpPr>
        <p:spPr>
          <a:xfrm>
            <a:off x="6416466" y="3015854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What should I prepared before register?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ED5061-063F-763C-FF43-A9F97A4246F1}"/>
              </a:ext>
            </a:extLst>
          </p:cNvPr>
          <p:cNvSpPr txBox="1"/>
          <p:nvPr/>
        </p:nvSpPr>
        <p:spPr>
          <a:xfrm>
            <a:off x="6416465" y="4456393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Can I have more than 1 Business Role 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9B5B31-C0E1-CF08-88B4-CB076AB9FFC6}"/>
              </a:ext>
            </a:extLst>
          </p:cNvPr>
          <p:cNvSpPr txBox="1"/>
          <p:nvPr/>
        </p:nvSpPr>
        <p:spPr>
          <a:xfrm>
            <a:off x="856733" y="1231664"/>
            <a:ext cx="5419373" cy="24622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Click Forget password and follow instruction to reset your password. later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22C007F-98CE-88E3-A7E3-AB9D1041F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760" y="1524840"/>
            <a:ext cx="2976639" cy="199235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50EB6F3-A0FA-957C-12A8-2C61823FECB0}"/>
              </a:ext>
            </a:extLst>
          </p:cNvPr>
          <p:cNvSpPr txBox="1"/>
          <p:nvPr/>
        </p:nvSpPr>
        <p:spPr>
          <a:xfrm>
            <a:off x="856732" y="4145992"/>
            <a:ext cx="5419373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You only have 5 chances to input OTP or you can Resend OTP.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80F0C1B-DC60-4763-C4B7-C5C25F2C3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980" y="4445533"/>
            <a:ext cx="2976639" cy="1933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8AA23DE-DB20-3782-FE37-3B67ECF92608}"/>
              </a:ext>
            </a:extLst>
          </p:cNvPr>
          <p:cNvSpPr txBox="1"/>
          <p:nvPr/>
        </p:nvSpPr>
        <p:spPr>
          <a:xfrm>
            <a:off x="6416466" y="1231663"/>
            <a:ext cx="5419373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Yes, you can always complete the registration later. Check your homepage. At registration status, click View My Registration.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C5CB484-0116-8CB6-7A27-0AEB9352F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8879" y="1741040"/>
            <a:ext cx="5255035" cy="100913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8555E1B-3510-4CD2-B6EA-CA1DDE6D777F}"/>
              </a:ext>
            </a:extLst>
          </p:cNvPr>
          <p:cNvSpPr txBox="1"/>
          <p:nvPr/>
        </p:nvSpPr>
        <p:spPr>
          <a:xfrm>
            <a:off x="6416466" y="3330591"/>
            <a:ext cx="5419373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Please prepare legality document such as Tax </a:t>
            </a:r>
            <a:r>
              <a:rPr lang="en-US" sz="1400" dirty="0" err="1"/>
              <a:t>Regist</a:t>
            </a:r>
            <a:r>
              <a:rPr lang="en-US" sz="1400" dirty="0"/>
              <a:t> Number, Business Identity Number, Company Profile, Working Location Photo, Lease / Rent Letter for location, etc.</a:t>
            </a:r>
          </a:p>
          <a:p>
            <a:endParaRPr lang="en-US" sz="1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F2E1A2A-DF26-9343-0E3D-9131B822CF15}"/>
              </a:ext>
            </a:extLst>
          </p:cNvPr>
          <p:cNvSpPr txBox="1"/>
          <p:nvPr/>
        </p:nvSpPr>
        <p:spPr>
          <a:xfrm>
            <a:off x="6416466" y="4764170"/>
            <a:ext cx="5419373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Yes, your company can have more than 1 Business Role. </a:t>
            </a:r>
            <a:r>
              <a:rPr lang="en-ID" sz="1400" dirty="0"/>
              <a:t>For example, company may act as a distributor for Product A, an exclusive distributor for Product B, and a retailer for Product C.</a:t>
            </a:r>
            <a:r>
              <a:rPr lang="en-US" sz="1400" dirty="0"/>
              <a:t> </a:t>
            </a:r>
          </a:p>
          <a:p>
            <a:endParaRPr lang="en-US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FCD749-8BB6-C203-4436-30723AE49998}"/>
              </a:ext>
            </a:extLst>
          </p:cNvPr>
          <p:cNvSpPr txBox="1"/>
          <p:nvPr/>
        </p:nvSpPr>
        <p:spPr>
          <a:xfrm>
            <a:off x="856729" y="933437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What if you forget your password 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8DE763D-0E68-16FD-4A50-A26DCB426F1C}"/>
              </a:ext>
            </a:extLst>
          </p:cNvPr>
          <p:cNvSpPr txBox="1"/>
          <p:nvPr/>
        </p:nvSpPr>
        <p:spPr>
          <a:xfrm>
            <a:off x="856730" y="3838215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What if I had failed to input OTP 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F2E167D-1DE1-E823-293F-BB5674EB92CD}"/>
              </a:ext>
            </a:extLst>
          </p:cNvPr>
          <p:cNvSpPr txBox="1"/>
          <p:nvPr/>
        </p:nvSpPr>
        <p:spPr>
          <a:xfrm>
            <a:off x="6416465" y="923887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Is it okay to complete registration later 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2710718-4023-1826-2CD0-2CA41E2A614C}"/>
              </a:ext>
            </a:extLst>
          </p:cNvPr>
          <p:cNvSpPr txBox="1"/>
          <p:nvPr/>
        </p:nvSpPr>
        <p:spPr>
          <a:xfrm>
            <a:off x="6416465" y="3015854"/>
            <a:ext cx="3484635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What should I prepared before register ?</a:t>
            </a:r>
          </a:p>
        </p:txBody>
      </p:sp>
    </p:spTree>
    <p:extLst>
      <p:ext uri="{BB962C8B-B14F-4D97-AF65-F5344CB8AC3E}">
        <p14:creationId xmlns:p14="http://schemas.microsoft.com/office/powerpoint/2010/main" val="6196473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3BFFD-67DE-8724-2564-F1C412A30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624834-2340-336E-9BA7-7A5675446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6465E13-7686-296A-2C19-2CD5FA015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0F81FA-7F9C-6003-67B6-19CD42859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678FBB-3ED4-843E-6C51-214A42FAB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BE0A310-C52E-A44D-5BCC-385D159A5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F0E5DB6-B08E-2033-6DF0-286F6F3FC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0ED60A5-98FF-FB39-466F-8FB8F535D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92EEF3-9CDB-B2AC-A257-79667A999E48}"/>
              </a:ext>
            </a:extLst>
          </p:cNvPr>
          <p:cNvSpPr txBox="1"/>
          <p:nvPr/>
        </p:nvSpPr>
        <p:spPr>
          <a:xfrm>
            <a:off x="1600273" y="2890391"/>
            <a:ext cx="86649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/>
              <a:t>Thankyou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1D674E2-B39D-2E88-DE3D-BAAA16D03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cxnSp>
        <p:nvCxnSpPr>
          <p:cNvPr id="37" name="Straight Arrow Connector 14">
            <a:extLst>
              <a:ext uri="{FF2B5EF4-FFF2-40B4-BE49-F238E27FC236}">
                <a16:creationId xmlns:a16="http://schemas.microsoft.com/office/drawing/2014/main" id="{B0823AAC-54A2-0D5D-EC87-9B9D33962328}"/>
              </a:ext>
            </a:extLst>
          </p:cNvPr>
          <p:cNvCxnSpPr>
            <a:cxnSpLocks/>
          </p:cNvCxnSpPr>
          <p:nvPr/>
        </p:nvCxnSpPr>
        <p:spPr>
          <a:xfrm>
            <a:off x="4120976" y="7652851"/>
            <a:ext cx="10449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4DA74D70-4C02-2EA4-6677-FDF5E1017829}"/>
              </a:ext>
            </a:extLst>
          </p:cNvPr>
          <p:cNvSpPr/>
          <p:nvPr/>
        </p:nvSpPr>
        <p:spPr>
          <a:xfrm>
            <a:off x="4595155" y="747088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  <a:endParaRPr lang="en-ID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A7A21A4-C4B0-053B-D0F0-813F7AA59954}"/>
              </a:ext>
            </a:extLst>
          </p:cNvPr>
          <p:cNvSpPr txBox="1"/>
          <p:nvPr/>
        </p:nvSpPr>
        <p:spPr>
          <a:xfrm>
            <a:off x="5110844" y="7466355"/>
            <a:ext cx="472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Currency </a:t>
            </a:r>
            <a:r>
              <a:rPr lang="en-US"/>
              <a:t>accepted </a:t>
            </a:r>
          </a:p>
        </p:txBody>
      </p:sp>
    </p:spTree>
    <p:extLst>
      <p:ext uri="{BB962C8B-B14F-4D97-AF65-F5344CB8AC3E}">
        <p14:creationId xmlns:p14="http://schemas.microsoft.com/office/powerpoint/2010/main" val="404090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05C7E-705D-7A0E-8E27-5820D1EC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F525CE-6983-7065-B72F-24ECDA385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8549FC8-3012-C3A7-FBC5-B664543B4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D24881-5A3F-FD7C-9D26-8069141A4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D3602A-91D7-E042-4804-55565D41A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FDF04F7-C462-DFE3-92F6-1E1E6298C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498F4431-1FC2-D86D-F63B-C3B9A5575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DC07343-54E9-FDFF-4BEC-3267486F6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B498FF-BB59-2DA5-C6D2-890A31144E76}"/>
              </a:ext>
            </a:extLst>
          </p:cNvPr>
          <p:cNvSpPr txBox="1"/>
          <p:nvPr/>
        </p:nvSpPr>
        <p:spPr>
          <a:xfrm>
            <a:off x="0" y="143211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Create Account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E1A7187-9820-0A6C-0F06-EE2570D1C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5DF83-F434-B0E5-F5FB-8A2B1D5363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75" t="8537" r="6465" b="10346"/>
          <a:stretch>
            <a:fillRect/>
          </a:stretch>
        </p:blipFill>
        <p:spPr>
          <a:xfrm>
            <a:off x="5730603" y="1880753"/>
            <a:ext cx="5376760" cy="2573604"/>
          </a:xfrm>
          <a:prstGeom prst="round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E2FC329-18E5-E03B-4213-726FD6F92F9C}"/>
              </a:ext>
            </a:extLst>
          </p:cNvPr>
          <p:cNvGrpSpPr/>
          <p:nvPr/>
        </p:nvGrpSpPr>
        <p:grpSpPr>
          <a:xfrm>
            <a:off x="308887" y="1868620"/>
            <a:ext cx="4119945" cy="3341052"/>
            <a:chOff x="344236" y="1598802"/>
            <a:chExt cx="4119945" cy="334105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AC7F78-A58A-9A47-5DE3-7FD276F31FCF}"/>
                </a:ext>
              </a:extLst>
            </p:cNvPr>
            <p:cNvSpPr txBox="1"/>
            <p:nvPr/>
          </p:nvSpPr>
          <p:spPr>
            <a:xfrm>
              <a:off x="717129" y="4478189"/>
              <a:ext cx="3747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/>
                <a:t>Click Create Account</a:t>
              </a:r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2B18239-A263-812C-8A38-795714FB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728" t="2779" r="1728" b="3571"/>
            <a:stretch>
              <a:fillRect/>
            </a:stretch>
          </p:blipFill>
          <p:spPr>
            <a:xfrm>
              <a:off x="344236" y="1598802"/>
              <a:ext cx="4051043" cy="2553542"/>
            </a:xfrm>
            <a:prstGeom prst="roundRect">
              <a:avLst/>
            </a:prstGeom>
            <a:ln w="57150">
              <a:solidFill>
                <a:schemeClr val="tx1"/>
              </a:solidFill>
            </a:ln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7BBAA659-56F1-327A-38CB-5A35FF00555B}"/>
                </a:ext>
              </a:extLst>
            </p:cNvPr>
            <p:cNvCxnSpPr>
              <a:cxnSpLocks/>
            </p:cNvCxnSpPr>
            <p:nvPr/>
          </p:nvCxnSpPr>
          <p:spPr>
            <a:xfrm>
              <a:off x="3368953" y="3892132"/>
              <a:ext cx="0" cy="62543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FCFFFE5-2859-1793-ADE1-B0988C4A39F9}"/>
              </a:ext>
            </a:extLst>
          </p:cNvPr>
          <p:cNvSpPr txBox="1"/>
          <p:nvPr/>
        </p:nvSpPr>
        <p:spPr>
          <a:xfrm>
            <a:off x="5644305" y="4598753"/>
            <a:ext cx="67894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you need to do :</a:t>
            </a:r>
          </a:p>
          <a:p>
            <a:pPr marL="514350" indent="-514350">
              <a:buAutoNum type="arabicPeriod"/>
            </a:pPr>
            <a:r>
              <a:rPr lang="en-US" sz="2000" dirty="0"/>
              <a:t>Access your email and you will find verification email sent from </a:t>
            </a:r>
            <a:r>
              <a:rPr lang="en-US" sz="2000" b="1" dirty="0">
                <a:hlinkClick r:id="rId5"/>
              </a:rPr>
              <a:t>noreply@procurement.binus.edu</a:t>
            </a:r>
            <a:endParaRPr lang="en-US" sz="2000" b="1" dirty="0"/>
          </a:p>
          <a:p>
            <a:pPr marL="457200" indent="-457200">
              <a:buAutoNum type="arabicPeriod"/>
            </a:pPr>
            <a:r>
              <a:rPr lang="en-US" sz="2000" dirty="0"/>
              <a:t>Click verify in your email within 24 hours</a:t>
            </a: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31F10C-F128-B825-1431-9FA1D993D423}"/>
              </a:ext>
            </a:extLst>
          </p:cNvPr>
          <p:cNvSpPr txBox="1"/>
          <p:nvPr/>
        </p:nvSpPr>
        <p:spPr>
          <a:xfrm>
            <a:off x="5606342" y="1065628"/>
            <a:ext cx="4613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once you successfully create account, </a:t>
            </a:r>
            <a:r>
              <a:rPr lang="en-US" sz="2000" dirty="0">
                <a:highlight>
                  <a:srgbClr val="00FF00"/>
                </a:highlight>
              </a:rPr>
              <a:t>you will need to verify your email</a:t>
            </a:r>
            <a:endParaRPr lang="en-US" sz="1600" dirty="0">
              <a:highlight>
                <a:srgbClr val="00FF00"/>
              </a:highlight>
            </a:endParaRPr>
          </a:p>
        </p:txBody>
      </p:sp>
      <p:sp>
        <p:nvSpPr>
          <p:cNvPr id="19" name="Arrow: Striped Right 18">
            <a:extLst>
              <a:ext uri="{FF2B5EF4-FFF2-40B4-BE49-F238E27FC236}">
                <a16:creationId xmlns:a16="http://schemas.microsoft.com/office/drawing/2014/main" id="{7608EFB6-9517-EC96-5568-8A0CCC14EF89}"/>
              </a:ext>
            </a:extLst>
          </p:cNvPr>
          <p:cNvSpPr/>
          <p:nvPr/>
        </p:nvSpPr>
        <p:spPr>
          <a:xfrm>
            <a:off x="4574822" y="2579916"/>
            <a:ext cx="1031520" cy="1012371"/>
          </a:xfrm>
          <a:prstGeom prst="stripedRight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9CBF19-49D6-8F5B-3EF9-86E5358AEE52}"/>
              </a:ext>
            </a:extLst>
          </p:cNvPr>
          <p:cNvGrpSpPr/>
          <p:nvPr/>
        </p:nvGrpSpPr>
        <p:grpSpPr>
          <a:xfrm>
            <a:off x="0" y="5395404"/>
            <a:ext cx="4899230" cy="1482916"/>
            <a:chOff x="0" y="5395404"/>
            <a:chExt cx="4899230" cy="148291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EEA4F18-E951-73E0-6B1F-A5A01F9E9710}"/>
                </a:ext>
              </a:extLst>
            </p:cNvPr>
            <p:cNvSpPr txBox="1"/>
            <p:nvPr/>
          </p:nvSpPr>
          <p:spPr>
            <a:xfrm>
              <a:off x="0" y="5395404"/>
              <a:ext cx="1328953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FAQ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2846849-71E9-8A12-4E1D-ADD9D383F67A}"/>
                </a:ext>
              </a:extLst>
            </p:cNvPr>
            <p:cNvGrpSpPr/>
            <p:nvPr/>
          </p:nvGrpSpPr>
          <p:grpSpPr>
            <a:xfrm>
              <a:off x="116838" y="5646141"/>
              <a:ext cx="4782392" cy="1232179"/>
              <a:chOff x="96774" y="5638653"/>
              <a:chExt cx="4782392" cy="123217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7C0AEE-369D-09F5-8E8E-B43E9AFECD1B}"/>
                  </a:ext>
                </a:extLst>
              </p:cNvPr>
              <p:cNvSpPr txBox="1"/>
              <p:nvPr/>
            </p:nvSpPr>
            <p:spPr>
              <a:xfrm>
                <a:off x="1279166" y="5768303"/>
                <a:ext cx="3600000" cy="3077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What if I had an expired verification link?</a:t>
                </a:r>
              </a:p>
            </p:txBody>
          </p:sp>
          <p:pic>
            <p:nvPicPr>
              <p:cNvPr id="23" name="Picture 22" descr="Raise hand - Free communications icons">
                <a:extLst>
                  <a:ext uri="{FF2B5EF4-FFF2-40B4-BE49-F238E27FC236}">
                    <a16:creationId xmlns:a16="http://schemas.microsoft.com/office/drawing/2014/main" id="{9967C004-CABD-DBE7-7527-F321818F9F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774" y="5638653"/>
                <a:ext cx="1232179" cy="123217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791104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761A6-4F7B-41C5-55D9-88019B30F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B6B1378-E953-D91B-ABAB-6FFAE7CC9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7CA9F83-5B9E-FDE0-14E7-CA25D398B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EEC472-C3D2-61D6-21F3-11135AB65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B71792-B3CD-655D-5026-3DE3A9DF5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5F97E4C-EBA2-8CE2-8C0F-1CD4B1417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2D0523B-FA48-4F8C-9F66-1A5171416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113331E-2019-DDEB-E938-2E93C11F6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A6D57A-03C3-0C6B-E2AA-3EFF9391E186}"/>
              </a:ext>
            </a:extLst>
          </p:cNvPr>
          <p:cNvSpPr txBox="1"/>
          <p:nvPr/>
        </p:nvSpPr>
        <p:spPr>
          <a:xfrm>
            <a:off x="0" y="143211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Verification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101CB34-CE22-A189-A84E-95E245261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2ED848-3E5F-1366-9726-4012F1E41820}"/>
              </a:ext>
            </a:extLst>
          </p:cNvPr>
          <p:cNvSpPr txBox="1"/>
          <p:nvPr/>
        </p:nvSpPr>
        <p:spPr>
          <a:xfrm>
            <a:off x="8083702" y="1380209"/>
            <a:ext cx="3950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If you receive this email, </a:t>
            </a:r>
          </a:p>
          <a:p>
            <a:r>
              <a:rPr lang="en-US" sz="2000" dirty="0"/>
              <a:t>click on </a:t>
            </a:r>
          </a:p>
          <a:p>
            <a:r>
              <a:rPr lang="en-US" sz="2000" b="1" dirty="0" err="1">
                <a:highlight>
                  <a:srgbClr val="00FF00"/>
                </a:highlight>
              </a:rPr>
              <a:t>Verifikasi</a:t>
            </a:r>
            <a:r>
              <a:rPr lang="en-US" sz="2000" b="1" dirty="0">
                <a:highlight>
                  <a:srgbClr val="00FF00"/>
                </a:highlight>
              </a:rPr>
              <a:t> Akun / Verify Account</a:t>
            </a:r>
            <a:endParaRPr lang="en-US" sz="1600" b="1" dirty="0">
              <a:highlight>
                <a:srgbClr val="00FF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7189B2-BE9C-6A63-5512-94098406F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674" y="871197"/>
            <a:ext cx="6631029" cy="544662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58ED57-CCF2-A97A-D370-ADB96576EAD3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267712" y="1925320"/>
            <a:ext cx="5815991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BCAEE1E-F7E9-1DD8-3B67-D73FFD22F092}"/>
              </a:ext>
            </a:extLst>
          </p:cNvPr>
          <p:cNvSpPr/>
          <p:nvPr/>
        </p:nvSpPr>
        <p:spPr>
          <a:xfrm>
            <a:off x="1452674" y="1783080"/>
            <a:ext cx="815038" cy="2844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6A9657-40F2-B115-BC21-552704FA9D81}"/>
              </a:ext>
            </a:extLst>
          </p:cNvPr>
          <p:cNvSpPr/>
          <p:nvPr/>
        </p:nvSpPr>
        <p:spPr>
          <a:xfrm>
            <a:off x="1452674" y="4498341"/>
            <a:ext cx="815038" cy="28448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E87BB69-B0D6-1B54-CBF3-B997967F5B3B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2267712" y="2395872"/>
            <a:ext cx="7791399" cy="2244709"/>
          </a:xfrm>
          <a:prstGeom prst="bentConnector2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399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70AEA-05D5-6AE3-C3CB-25A62A28A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597177-B104-C361-C845-01EDB8F31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1FAFBD3-8A36-5877-7827-A61A58F3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012FBC-6962-66EA-6114-5D9FA6209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2A02F1-3F4C-9368-4B97-210CAB51A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CD90BFB-37C3-3272-8925-9B9BE2B62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9489371-A82F-B563-9B5A-0DBF136B4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7ECC9D1-B18A-E009-B11D-F3DF933D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41C69F-D32C-87E6-E87F-33D4D82466D9}"/>
              </a:ext>
            </a:extLst>
          </p:cNvPr>
          <p:cNvSpPr txBox="1"/>
          <p:nvPr/>
        </p:nvSpPr>
        <p:spPr>
          <a:xfrm>
            <a:off x="0" y="143211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Verification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4503296-570A-001F-64DA-F5F552CA9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C93B3C2-9F82-C9A1-68BD-A74A2B57EDB6}"/>
              </a:ext>
            </a:extLst>
          </p:cNvPr>
          <p:cNvSpPr txBox="1"/>
          <p:nvPr/>
        </p:nvSpPr>
        <p:spPr>
          <a:xfrm>
            <a:off x="7803510" y="1268082"/>
            <a:ext cx="4061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This notice is the sign that Verification has successfully done, you can now </a:t>
            </a:r>
            <a:r>
              <a:rPr lang="en-US" sz="2000" dirty="0">
                <a:highlight>
                  <a:srgbClr val="FFFF00"/>
                </a:highlight>
              </a:rPr>
              <a:t>Sign In </a:t>
            </a:r>
            <a:r>
              <a:rPr lang="en-US" sz="2000" dirty="0"/>
              <a:t>to </a:t>
            </a:r>
          </a:p>
          <a:p>
            <a:r>
              <a:rPr lang="en-US" sz="2000" b="1" dirty="0">
                <a:highlight>
                  <a:srgbClr val="00FF00"/>
                </a:highlight>
              </a:rPr>
              <a:t>Complete Registration</a:t>
            </a:r>
            <a:endParaRPr lang="en-US" sz="1600" b="1" dirty="0">
              <a:highlight>
                <a:srgbClr val="00FF00"/>
              </a:highligh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0FDE03-B5B6-943F-F5C8-2A6745BEA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567" y="1616361"/>
            <a:ext cx="6956917" cy="452767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EED87B4-8AF9-4461-0D4B-1623E8EC5BF5}"/>
              </a:ext>
            </a:extLst>
          </p:cNvPr>
          <p:cNvCxnSpPr>
            <a:cxnSpLocks/>
            <a:endCxn id="13" idx="1"/>
          </p:cNvCxnSpPr>
          <p:nvPr/>
        </p:nvCxnSpPr>
        <p:spPr>
          <a:xfrm rot="5400000" flipH="1" flipV="1">
            <a:off x="5710398" y="3148528"/>
            <a:ext cx="3311837" cy="874387"/>
          </a:xfrm>
          <a:prstGeom prst="bentConnector2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EDE8A496-91B3-11C1-BC54-38563635A8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79" t="7782" r="4051" b="9094"/>
          <a:stretch>
            <a:fillRect/>
          </a:stretch>
        </p:blipFill>
        <p:spPr>
          <a:xfrm>
            <a:off x="8120512" y="2651252"/>
            <a:ext cx="3255060" cy="2108689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1155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7BAFF-78CB-0530-DD7A-5ADBAD7F7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A50F84-431C-9C10-21D8-414FBA410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C15432E-229E-F43E-E827-3BD90D546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0B3A3-8E03-B7E3-7F9B-5809DCECE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3F6EED-DCFA-7DCC-BE5A-1C448D16F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117190B-C669-6239-5C61-002CB784E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1D930C-FB72-6FD0-E942-097C3B310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90A5BA65-DDCB-7996-1F31-09B8068A8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3F9679B-D567-DC1A-38C1-D28BCB19D7D0}"/>
              </a:ext>
            </a:extLst>
          </p:cNvPr>
          <p:cNvSpPr txBox="1"/>
          <p:nvPr/>
        </p:nvSpPr>
        <p:spPr>
          <a:xfrm>
            <a:off x="1" y="14321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Sign In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1DDE9ED-A804-1AEC-BAFF-4FF79DDA0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8" y="70301"/>
            <a:ext cx="1341892" cy="5400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7CCB1D-3A86-1560-9D44-7BAB6B9CE4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79" t="7782" r="4051" b="9094"/>
          <a:stretch>
            <a:fillRect/>
          </a:stretch>
        </p:blipFill>
        <p:spPr>
          <a:xfrm>
            <a:off x="301997" y="1899358"/>
            <a:ext cx="4496727" cy="2913063"/>
          </a:xfrm>
          <a:prstGeom prst="round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173D82B-69A9-25C5-53AA-8AEAC513C319}"/>
              </a:ext>
            </a:extLst>
          </p:cNvPr>
          <p:cNvCxnSpPr>
            <a:cxnSpLocks/>
            <a:endCxn id="29" idx="1"/>
          </p:cNvCxnSpPr>
          <p:nvPr/>
        </p:nvCxnSpPr>
        <p:spPr>
          <a:xfrm flipV="1">
            <a:off x="4310743" y="2555761"/>
            <a:ext cx="813282" cy="78928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5815136-7DC9-548C-0B29-AF224B06598C}"/>
              </a:ext>
            </a:extLst>
          </p:cNvPr>
          <p:cNvSpPr txBox="1"/>
          <p:nvPr/>
        </p:nvSpPr>
        <p:spPr>
          <a:xfrm>
            <a:off x="5501968" y="1358637"/>
            <a:ext cx="642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Sign in will be separated to Supplier and BINUSIAN Account</a:t>
            </a:r>
            <a:endParaRPr lang="en-US" sz="1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241B36-86C7-06AA-AAE1-D86A0990214C}"/>
              </a:ext>
            </a:extLst>
          </p:cNvPr>
          <p:cNvSpPr txBox="1"/>
          <p:nvPr/>
        </p:nvSpPr>
        <p:spPr>
          <a:xfrm>
            <a:off x="6522632" y="1666413"/>
            <a:ext cx="4385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00FF00"/>
                </a:highlight>
              </a:rPr>
              <a:t>Click Supplier Account</a:t>
            </a:r>
            <a:endParaRPr lang="en-US" sz="1600" b="1" dirty="0">
              <a:highlight>
                <a:srgbClr val="00FF00"/>
              </a:highligh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EE10C52-0FE0-E362-0341-6D6FA50FCF13}"/>
              </a:ext>
            </a:extLst>
          </p:cNvPr>
          <p:cNvSpPr/>
          <p:nvPr/>
        </p:nvSpPr>
        <p:spPr>
          <a:xfrm>
            <a:off x="5124025" y="1484490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D" dirty="0"/>
          </a:p>
        </p:txBody>
      </p:sp>
      <p:cxnSp>
        <p:nvCxnSpPr>
          <p:cNvPr id="26" name="Straight Arrow Connector 9">
            <a:extLst>
              <a:ext uri="{FF2B5EF4-FFF2-40B4-BE49-F238E27FC236}">
                <a16:creationId xmlns:a16="http://schemas.microsoft.com/office/drawing/2014/main" id="{B893EB42-0864-1101-E29E-E603B5ACD4A2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2271240" y="1666455"/>
            <a:ext cx="2852785" cy="988612"/>
          </a:xfrm>
          <a:prstGeom prst="bentConnector3">
            <a:avLst>
              <a:gd name="adj1" fmla="val -560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AF0FFEA-1F09-FABC-E295-40C4B57C1216}"/>
              </a:ext>
            </a:extLst>
          </p:cNvPr>
          <p:cNvSpPr txBox="1"/>
          <p:nvPr/>
        </p:nvSpPr>
        <p:spPr>
          <a:xfrm>
            <a:off x="5501968" y="2247943"/>
            <a:ext cx="642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After you verify your email, you can log in with that corresponding email and password</a:t>
            </a:r>
            <a:endParaRPr lang="en-US" sz="1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54EB38-CC48-1F19-1FD5-14C65E7A5E47}"/>
              </a:ext>
            </a:extLst>
          </p:cNvPr>
          <p:cNvSpPr/>
          <p:nvPr/>
        </p:nvSpPr>
        <p:spPr>
          <a:xfrm>
            <a:off x="5124025" y="2373796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D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D854E7-0FDF-8712-C526-F57243623898}"/>
              </a:ext>
            </a:extLst>
          </p:cNvPr>
          <p:cNvSpPr/>
          <p:nvPr/>
        </p:nvSpPr>
        <p:spPr>
          <a:xfrm>
            <a:off x="5124025" y="3264109"/>
            <a:ext cx="401320" cy="3639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D" dirty="0"/>
          </a:p>
        </p:txBody>
      </p:sp>
      <p:cxnSp>
        <p:nvCxnSpPr>
          <p:cNvPr id="35" name="Straight Arrow Connector 9">
            <a:extLst>
              <a:ext uri="{FF2B5EF4-FFF2-40B4-BE49-F238E27FC236}">
                <a16:creationId xmlns:a16="http://schemas.microsoft.com/office/drawing/2014/main" id="{CCE5F587-2E41-802D-C7A3-3AE3FF461BAC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4175760" y="3446074"/>
            <a:ext cx="948265" cy="943046"/>
          </a:xfrm>
          <a:prstGeom prst="bentConnector3">
            <a:avLst>
              <a:gd name="adj1" fmla="val 55464"/>
            </a:avLst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3C8E074A-CC9C-BF82-C949-28566808C1CF}"/>
              </a:ext>
            </a:extLst>
          </p:cNvPr>
          <p:cNvSpPr txBox="1"/>
          <p:nvPr/>
        </p:nvSpPr>
        <p:spPr>
          <a:xfrm>
            <a:off x="5525345" y="3137249"/>
            <a:ext cx="642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Everytime</a:t>
            </a:r>
            <a:r>
              <a:rPr lang="en-US" sz="2000" dirty="0"/>
              <a:t> you sign in, system will sent 6 digit OTP to your email, and you need to fill it to authentication page.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DF729670-0079-B84C-9288-AE2CDD598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636" y="3808452"/>
            <a:ext cx="3689971" cy="2263753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04376446-6D57-A265-4686-42962D516599}"/>
              </a:ext>
            </a:extLst>
          </p:cNvPr>
          <p:cNvGrpSpPr/>
          <p:nvPr/>
        </p:nvGrpSpPr>
        <p:grpSpPr>
          <a:xfrm>
            <a:off x="0" y="5395404"/>
            <a:ext cx="4872881" cy="1482916"/>
            <a:chOff x="0" y="5395404"/>
            <a:chExt cx="4872881" cy="148291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F8F4548-6503-7C9A-4C0F-353F935D0037}"/>
                </a:ext>
              </a:extLst>
            </p:cNvPr>
            <p:cNvGrpSpPr/>
            <p:nvPr/>
          </p:nvGrpSpPr>
          <p:grpSpPr>
            <a:xfrm>
              <a:off x="1310523" y="5682149"/>
              <a:ext cx="3562358" cy="651562"/>
              <a:chOff x="348579" y="5759069"/>
              <a:chExt cx="4760778" cy="651562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FB0AB70-B3A9-32A9-01F8-9E7F423BA358}"/>
                  </a:ext>
                </a:extLst>
              </p:cNvPr>
              <p:cNvSpPr txBox="1"/>
              <p:nvPr/>
            </p:nvSpPr>
            <p:spPr>
              <a:xfrm>
                <a:off x="348580" y="5759069"/>
                <a:ext cx="4760777" cy="3077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What if you forget your password ?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FB2E73D-69C6-4F9F-DC01-AAE7B75F48A6}"/>
                  </a:ext>
                </a:extLst>
              </p:cNvPr>
              <p:cNvSpPr txBox="1"/>
              <p:nvPr/>
            </p:nvSpPr>
            <p:spPr>
              <a:xfrm>
                <a:off x="348579" y="6102854"/>
                <a:ext cx="4760777" cy="30777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What if I had failed to input OTP ?</a:t>
                </a: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94FCE06-5FFD-5920-7763-881699D651C0}"/>
                </a:ext>
              </a:extLst>
            </p:cNvPr>
            <p:cNvSpPr txBox="1"/>
            <p:nvPr/>
          </p:nvSpPr>
          <p:spPr>
            <a:xfrm>
              <a:off x="0" y="5395404"/>
              <a:ext cx="1328953" cy="33855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FAQ</a:t>
              </a:r>
            </a:p>
          </p:txBody>
        </p:sp>
        <p:pic>
          <p:nvPicPr>
            <p:cNvPr id="60" name="Picture 59" descr="Raise hand - Free communications icons">
              <a:extLst>
                <a:ext uri="{FF2B5EF4-FFF2-40B4-BE49-F238E27FC236}">
                  <a16:creationId xmlns:a16="http://schemas.microsoft.com/office/drawing/2014/main" id="{3B4163F5-5F11-0B5B-8CE9-2A02AE222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6838" y="5646141"/>
              <a:ext cx="1232179" cy="12321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7753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4FC766E7614F4880AD338094BE7019" ma:contentTypeVersion="7" ma:contentTypeDescription="Create a new document." ma:contentTypeScope="" ma:versionID="de63bc6c37edbc3212514179a3b4d061">
  <xsd:schema xmlns:xsd="http://www.w3.org/2001/XMLSchema" xmlns:xs="http://www.w3.org/2001/XMLSchema" xmlns:p="http://schemas.microsoft.com/office/2006/metadata/properties" xmlns:ns2="246e01fe-de77-4437-8598-351fbb3cbae1" targetNamespace="http://schemas.microsoft.com/office/2006/metadata/properties" ma:root="true" ma:fieldsID="75fd989c8d62664c27d77a9b59e2d6fa" ns2:_="">
    <xsd:import namespace="246e01fe-de77-4437-8598-351fbb3cba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6e01fe-de77-4437-8598-351fbb3cba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F8FA36-D661-4D63-9B0F-AAD8FFF049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87F9A6-EF5E-4E8D-A267-97D017C88B9B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246e01fe-de77-4437-8598-351fbb3cbae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47F15B6-AC76-473A-A5D9-178F7BF1C4FC}">
  <ds:schemaRefs>
    <ds:schemaRef ds:uri="246e01fe-de77-4437-8598-351fbb3cbae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2837</Words>
  <Application>Microsoft Office PowerPoint</Application>
  <PresentationFormat>Widescreen</PresentationFormat>
  <Paragraphs>586</Paragraphs>
  <Slides>58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Marjuki</dc:creator>
  <cp:lastModifiedBy>Ramdanlaga Pratama</cp:lastModifiedBy>
  <cp:revision>31</cp:revision>
  <dcterms:created xsi:type="dcterms:W3CDTF">2025-11-06T03:47:05Z</dcterms:created>
  <dcterms:modified xsi:type="dcterms:W3CDTF">2026-08-24T09:41:21Z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0x010100E04FC766E7614F4880AD338094BE7019</vt:lpwstr>
  </property>
</Properties>
</file>